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32" r:id="rId3"/>
    <p:sldId id="433" r:id="rId4"/>
    <p:sldId id="434" r:id="rId5"/>
    <p:sldId id="435" r:id="rId6"/>
    <p:sldId id="436" r:id="rId7"/>
    <p:sldId id="437" r:id="rId8"/>
    <p:sldId id="438" r:id="rId9"/>
    <p:sldId id="439" r:id="rId10"/>
    <p:sldId id="440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Mornaguia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Mornaguia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56792"/>
            <a:ext cx="3579862" cy="47731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355976" y="3028310"/>
            <a:ext cx="40324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Le quai de réception manquait de propreté le jour de l'audit</a:t>
            </a:r>
          </a:p>
        </p:txBody>
      </p:sp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64770"/>
            <a:ext cx="4032448" cy="537659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5076056" y="198884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932041" y="2708920"/>
            <a:ext cx="345638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de fourmis au niveau de la zone de réception</a:t>
            </a:r>
          </a:p>
        </p:txBody>
      </p:sp>
    </p:spTree>
    <p:extLst>
      <p:ext uri="{BB962C8B-B14F-4D97-AF65-F5344CB8AC3E}">
        <p14:creationId xmlns:p14="http://schemas.microsoft.com/office/powerpoint/2010/main" val="431972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594" y="1510559"/>
            <a:ext cx="2931790" cy="390905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647131" cy="4862841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4427984" y="5470462"/>
            <a:ext cx="4464496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poubelle est entreposée dans la zone de réception. La contamination croisée à la réception des produits alimentaires à ce niveau est accru. </a:t>
            </a:r>
          </a:p>
        </p:txBody>
      </p:sp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192" y="1484784"/>
            <a:ext cx="5868144" cy="4401108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27584" y="5949280"/>
            <a:ext cx="74888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réception </a:t>
            </a:r>
            <a:r>
              <a:rPr lang="fr-FR" b="1" dirty="0" smtClean="0">
                <a:solidFill>
                  <a:srgbClr val="0070C0"/>
                </a:solidFill>
              </a:rPr>
              <a:t>Zone </a:t>
            </a:r>
            <a:r>
              <a:rPr lang="fr-FR" b="1" dirty="0">
                <a:solidFill>
                  <a:srgbClr val="0070C0"/>
                </a:solidFill>
              </a:rPr>
              <a:t>casse : Les produits frais casses sont entreposés à température ambiante</a:t>
            </a:r>
          </a:p>
        </p:txBody>
      </p:sp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3867894" cy="5157192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572000" y="2996952"/>
            <a:ext cx="410445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réception : Présence de produits retour à côté des produits conformes</a:t>
            </a:r>
          </a:p>
        </p:txBody>
      </p:sp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40968"/>
            <a:ext cx="3024336" cy="35661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292086"/>
            <a:ext cx="3240360" cy="4320479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80728"/>
            <a:ext cx="3911960" cy="293397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491880" y="5733256"/>
            <a:ext cx="4968552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: Les parties internes et les présentoirs de la boulangerie manquaient de propreté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5916" y="4083721"/>
            <a:ext cx="2160240" cy="1593177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8" name="Connecteur droit avec flèche 7"/>
          <p:cNvCxnSpPr/>
          <p:nvPr/>
        </p:nvCxnSpPr>
        <p:spPr>
          <a:xfrm flipH="1">
            <a:off x="5868144" y="3452325"/>
            <a:ext cx="1800200" cy="1056795"/>
          </a:xfrm>
          <a:prstGeom prst="straightConnector1">
            <a:avLst/>
          </a:prstGeom>
          <a:ln w="508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200" y="1412776"/>
            <a:ext cx="5580112" cy="418508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899592" y="5805264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Congélateur : Le revêtement du seuil de la porte du congélateur est ébréchée</a:t>
            </a:r>
          </a:p>
        </p:txBody>
      </p:sp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0947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37813</TotalTime>
  <Words>111</Words>
  <Application>Microsoft Office PowerPoint</Application>
  <PresentationFormat>Affichage à l'écran (4:3)</PresentationFormat>
  <Paragraphs>11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631</cp:revision>
  <cp:lastPrinted>2016-02-08T19:41:58Z</cp:lastPrinted>
  <dcterms:created xsi:type="dcterms:W3CDTF">2014-03-07T09:21:22Z</dcterms:created>
  <dcterms:modified xsi:type="dcterms:W3CDTF">2017-06-01T12:58:21Z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349876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