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432" r:id="rId3"/>
    <p:sldId id="434" r:id="rId4"/>
    <p:sldId id="436" r:id="rId5"/>
    <p:sldId id="439" r:id="rId6"/>
    <p:sldId id="440" r:id="rId7"/>
    <p:sldId id="441" r:id="rId8"/>
    <p:sldId id="442" r:id="rId9"/>
    <p:sldId id="445" r:id="rId10"/>
    <p:sldId id="446" r:id="rId11"/>
    <p:sldId id="449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99" d="100"/>
          <a:sy n="99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Mornaguia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Mornaguia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24 Octobre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12305"/>
            <a:ext cx="3186707" cy="4248943"/>
          </a:xfrm>
        </p:spPr>
      </p:pic>
      <p:sp>
        <p:nvSpPr>
          <p:cNvPr id="2" name="ZoneTexte 1"/>
          <p:cNvSpPr txBox="1"/>
          <p:nvPr/>
        </p:nvSpPr>
        <p:spPr>
          <a:xfrm>
            <a:off x="1547664" y="6067445"/>
            <a:ext cx="63754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tue mouche du rayon traiteur n'était pas fonctionnel</a:t>
            </a:r>
          </a:p>
        </p:txBody>
      </p:sp>
    </p:spTree>
    <p:extLst>
      <p:ext uri="{BB962C8B-B14F-4D97-AF65-F5344CB8AC3E}">
        <p14:creationId xmlns:p14="http://schemas.microsoft.com/office/powerpoint/2010/main" val="296884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899592" y="6095037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PGC : Le revêtement du sol de la réserve est ébréché, le nettoyage est difficile à ce niveau</a:t>
            </a:r>
          </a:p>
        </p:txBody>
      </p:sp>
    </p:spTree>
    <p:extLst>
      <p:ext uri="{BB962C8B-B14F-4D97-AF65-F5344CB8AC3E}">
        <p14:creationId xmlns:p14="http://schemas.microsoft.com/office/powerpoint/2010/main" val="48159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011910" cy="534921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67487" y="2878978"/>
            <a:ext cx="369294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porte du quai de réception manquait </a:t>
            </a:r>
            <a:r>
              <a:rPr lang="fr-FR" b="1" dirty="0" smtClean="0">
                <a:solidFill>
                  <a:srgbClr val="0070C0"/>
                </a:solidFill>
              </a:rPr>
              <a:t>d‘étanchéité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6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382565" cy="4510087"/>
          </a:xfrm>
        </p:spPr>
      </p:pic>
      <p:sp>
        <p:nvSpPr>
          <p:cNvPr id="5" name="ZoneTexte 4"/>
          <p:cNvSpPr txBox="1"/>
          <p:nvPr/>
        </p:nvSpPr>
        <p:spPr>
          <a:xfrm>
            <a:off x="4211961" y="2348880"/>
            <a:ext cx="42484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La jointure du meuble des produits surgelés est </a:t>
            </a:r>
            <a:r>
              <a:rPr lang="fr-FR" b="1" dirty="0" smtClean="0">
                <a:solidFill>
                  <a:srgbClr val="0070C0"/>
                </a:solidFill>
              </a:rPr>
              <a:t>démontée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03648" y="3212976"/>
            <a:ext cx="1800200" cy="13681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57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888432" cy="5184576"/>
          </a:xfrm>
        </p:spPr>
      </p:pic>
      <p:sp>
        <p:nvSpPr>
          <p:cNvPr id="2" name="ZoneTexte 1"/>
          <p:cNvSpPr txBox="1"/>
          <p:nvPr/>
        </p:nvSpPr>
        <p:spPr>
          <a:xfrm>
            <a:off x="4644009" y="2544262"/>
            <a:ext cx="38164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L'étiquetage du boudin de salami de dinde est illisible</a:t>
            </a:r>
          </a:p>
        </p:txBody>
      </p:sp>
    </p:spTree>
    <p:extLst>
      <p:ext uri="{BB962C8B-B14F-4D97-AF65-F5344CB8AC3E}">
        <p14:creationId xmlns:p14="http://schemas.microsoft.com/office/powerpoint/2010/main" val="422315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672408" cy="489654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2806700" cy="1092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72" y="3140968"/>
            <a:ext cx="2803328" cy="1705117"/>
          </a:xfrm>
          <a:prstGeom prst="rect">
            <a:avLst/>
          </a:prstGeom>
        </p:spPr>
      </p:pic>
      <p:sp>
        <p:nvSpPr>
          <p:cNvPr id="8" name="Flèche courbée vers le bas 7"/>
          <p:cNvSpPr/>
          <p:nvPr/>
        </p:nvSpPr>
        <p:spPr>
          <a:xfrm rot="21000876">
            <a:off x="3252315" y="1342724"/>
            <a:ext cx="1435288" cy="45310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courbée vers le bas 9"/>
          <p:cNvSpPr/>
          <p:nvPr/>
        </p:nvSpPr>
        <p:spPr>
          <a:xfrm rot="19629379">
            <a:off x="2680004" y="3724443"/>
            <a:ext cx="2359520" cy="705258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99992" y="4915034"/>
            <a:ext cx="438911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 : Le </a:t>
            </a:r>
            <a:r>
              <a:rPr lang="fr-FR" b="1" dirty="0">
                <a:solidFill>
                  <a:srgbClr val="0070C0"/>
                </a:solidFill>
              </a:rPr>
              <a:t>principe de </a:t>
            </a:r>
            <a:r>
              <a:rPr lang="fr-FR" b="1" dirty="0" smtClean="0">
                <a:solidFill>
                  <a:srgbClr val="0070C0"/>
                </a:solidFill>
              </a:rPr>
              <a:t>FEFO </a:t>
            </a:r>
            <a:r>
              <a:rPr lang="fr-FR" b="1" dirty="0">
                <a:solidFill>
                  <a:srgbClr val="0070C0"/>
                </a:solidFill>
              </a:rPr>
              <a:t>n'a pas été respecté à l'exposition des produits "croquant amande". Le produit ayant la date limite de consommation la plus proche sera ainsi le premier à être exposé</a:t>
            </a:r>
          </a:p>
        </p:txBody>
      </p:sp>
    </p:spTree>
    <p:extLst>
      <p:ext uri="{BB962C8B-B14F-4D97-AF65-F5344CB8AC3E}">
        <p14:creationId xmlns:p14="http://schemas.microsoft.com/office/powerpoint/2010/main" val="201546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571" y="1961837"/>
            <a:ext cx="4392488" cy="329436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6157"/>
            <a:ext cx="3291830" cy="438910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076056" y="2780928"/>
            <a:ext cx="2448272" cy="17281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 rot="2089341">
            <a:off x="1475656" y="2872738"/>
            <a:ext cx="2448272" cy="1152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55576" y="6021288"/>
            <a:ext cx="733726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seuil du congélateur est </a:t>
            </a:r>
            <a:r>
              <a:rPr lang="fr-FR" b="1" dirty="0" smtClean="0">
                <a:solidFill>
                  <a:srgbClr val="0070C0"/>
                </a:solidFill>
              </a:rPr>
              <a:t>écaillé</a:t>
            </a:r>
          </a:p>
          <a:p>
            <a:r>
              <a:rPr lang="fr-FR" b="1" dirty="0">
                <a:solidFill>
                  <a:srgbClr val="0070C0"/>
                </a:solidFill>
              </a:rPr>
              <a:t>Le revêtement du sol au niveau du rayon fromages est ébréché</a:t>
            </a:r>
          </a:p>
        </p:txBody>
      </p:sp>
    </p:spTree>
    <p:extLst>
      <p:ext uri="{BB962C8B-B14F-4D97-AF65-F5344CB8AC3E}">
        <p14:creationId xmlns:p14="http://schemas.microsoft.com/office/powerpoint/2010/main" val="401206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340768"/>
            <a:ext cx="3382565" cy="4510087"/>
          </a:xfrm>
        </p:spPr>
      </p:pic>
      <p:sp>
        <p:nvSpPr>
          <p:cNvPr id="4" name="Ellipse 3"/>
          <p:cNvSpPr/>
          <p:nvPr/>
        </p:nvSpPr>
        <p:spPr>
          <a:xfrm>
            <a:off x="4572000" y="3212976"/>
            <a:ext cx="936104" cy="14401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 rot="20846075">
            <a:off x="3342489" y="2064868"/>
            <a:ext cx="1008112" cy="28083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1560" y="6021288"/>
            <a:ext cx="789511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: La </a:t>
            </a:r>
            <a:r>
              <a:rPr lang="fr-FR" b="1" dirty="0">
                <a:solidFill>
                  <a:srgbClr val="0070C0"/>
                </a:solidFill>
              </a:rPr>
              <a:t>jointure de la chambre froide est </a:t>
            </a:r>
            <a:r>
              <a:rPr lang="fr-FR" b="1" dirty="0" smtClean="0">
                <a:solidFill>
                  <a:srgbClr val="0070C0"/>
                </a:solidFill>
              </a:rPr>
              <a:t>écaillée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Présence de traces de </a:t>
            </a:r>
            <a:r>
              <a:rPr lang="fr-FR" b="1" dirty="0" smtClean="0">
                <a:solidFill>
                  <a:srgbClr val="0070C0"/>
                </a:solidFill>
              </a:rPr>
              <a:t>rouille </a:t>
            </a:r>
            <a:r>
              <a:rPr lang="fr-FR" b="1" dirty="0">
                <a:solidFill>
                  <a:srgbClr val="0070C0"/>
                </a:solidFill>
              </a:rPr>
              <a:t>au niveau du sol de la chambre froide</a:t>
            </a:r>
          </a:p>
        </p:txBody>
      </p:sp>
    </p:spTree>
    <p:extLst>
      <p:ext uri="{BB962C8B-B14F-4D97-AF65-F5344CB8AC3E}">
        <p14:creationId xmlns:p14="http://schemas.microsoft.com/office/powerpoint/2010/main" val="328218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0" y="1367185"/>
            <a:ext cx="5671020" cy="4253265"/>
          </a:xfrm>
        </p:spPr>
      </p:pic>
      <p:sp>
        <p:nvSpPr>
          <p:cNvPr id="4" name="Ellipse 3"/>
          <p:cNvSpPr/>
          <p:nvPr/>
        </p:nvSpPr>
        <p:spPr>
          <a:xfrm>
            <a:off x="4499992" y="4149080"/>
            <a:ext cx="1008112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87624" y="5836622"/>
            <a:ext cx="66967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poubelle du rayon fromages est à ouverture manuelle, le système à pédale est défaillant</a:t>
            </a:r>
          </a:p>
        </p:txBody>
      </p:sp>
    </p:spTree>
    <p:extLst>
      <p:ext uri="{BB962C8B-B14F-4D97-AF65-F5344CB8AC3E}">
        <p14:creationId xmlns:p14="http://schemas.microsoft.com/office/powerpoint/2010/main" val="160642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367185"/>
            <a:ext cx="6013449" cy="4510087"/>
          </a:xfrm>
        </p:spPr>
      </p:pic>
      <p:sp>
        <p:nvSpPr>
          <p:cNvPr id="2" name="ZoneTexte 1"/>
          <p:cNvSpPr txBox="1"/>
          <p:nvPr/>
        </p:nvSpPr>
        <p:spPr>
          <a:xfrm>
            <a:off x="1979712" y="6096236"/>
            <a:ext cx="52325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</a:t>
            </a:r>
            <a:r>
              <a:rPr lang="fr-FR" b="1" dirty="0">
                <a:solidFill>
                  <a:srgbClr val="0070C0"/>
                </a:solidFill>
              </a:rPr>
              <a:t>et légumes : Le rayon n'était pas propre</a:t>
            </a:r>
          </a:p>
        </p:txBody>
      </p:sp>
    </p:spTree>
    <p:extLst>
      <p:ext uri="{BB962C8B-B14F-4D97-AF65-F5344CB8AC3E}">
        <p14:creationId xmlns:p14="http://schemas.microsoft.com/office/powerpoint/2010/main" val="116842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37858</TotalTime>
  <Words>172</Words>
  <Application>Microsoft Office PowerPoint</Application>
  <PresentationFormat>Affichage à l'écran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642</cp:revision>
  <cp:lastPrinted>2016-02-08T19:41:58Z</cp:lastPrinted>
  <dcterms:created xsi:type="dcterms:W3CDTF">2014-03-07T09:21:22Z</dcterms:created>
  <dcterms:modified xsi:type="dcterms:W3CDTF">2017-11-02T16:31:02Z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