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505" r:id="rId3"/>
    <p:sldId id="506" r:id="rId4"/>
    <p:sldId id="507" r:id="rId5"/>
    <p:sldId id="509" r:id="rId6"/>
    <p:sldId id="510" r:id="rId7"/>
    <p:sldId id="511" r:id="rId8"/>
    <p:sldId id="512" r:id="rId9"/>
    <p:sldId id="516" r:id="rId10"/>
    <p:sldId id="515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484" autoAdjust="0"/>
  </p:normalViewPr>
  <p:slideViewPr>
    <p:cSldViewPr>
      <p:cViewPr varScale="1">
        <p:scale>
          <a:sx n="70" d="100"/>
          <a:sy n="70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18/12/2019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18/12/2019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MHAMDIA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MHAMDIA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17 Décembre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1730" y="6309320"/>
            <a:ext cx="47885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la résine du sol était décollée.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041" y="836712"/>
            <a:ext cx="4011910" cy="534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73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093296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Les caches moteurs du meuble froid d'exposition des yaourts et de l'armoire destinée aux pet </a:t>
            </a:r>
            <a:r>
              <a:rPr lang="fr-FR" b="1" dirty="0" err="1">
                <a:solidFill>
                  <a:srgbClr val="0070C0"/>
                </a:solidFill>
              </a:rPr>
              <a:t>food</a:t>
            </a:r>
            <a:r>
              <a:rPr lang="fr-FR" b="1" dirty="0">
                <a:solidFill>
                  <a:srgbClr val="0070C0"/>
                </a:solidFill>
              </a:rPr>
              <a:t> étaient mal fixés.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198" y="980728"/>
            <a:ext cx="3759882" cy="501317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400" b="26901"/>
          <a:stretch/>
        </p:blipFill>
        <p:spPr>
          <a:xfrm>
            <a:off x="683568" y="980728"/>
            <a:ext cx="3219822" cy="50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22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021288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d'une lampe non fonctionnelle dans le meuble froid d'exposition des charcuteries.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057" y="836712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0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093296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givre dans le meuble froid d'exposition des produits surgelés et </a:t>
            </a:r>
            <a:r>
              <a:rPr lang="fr-FR" b="1" dirty="0" smtClean="0">
                <a:solidFill>
                  <a:srgbClr val="0070C0"/>
                </a:solidFill>
              </a:rPr>
              <a:t>glaces.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196752"/>
            <a:ext cx="3543858" cy="47251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96752"/>
            <a:ext cx="3543858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53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093296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</a:t>
            </a:r>
            <a:r>
              <a:rPr lang="fr-FR" b="1" dirty="0">
                <a:solidFill>
                  <a:srgbClr val="0070C0"/>
                </a:solidFill>
              </a:rPr>
              <a:t>: L'étiquetage de certains paquet de café "</a:t>
            </a:r>
            <a:r>
              <a:rPr lang="fr-FR" b="1" dirty="0" err="1">
                <a:solidFill>
                  <a:srgbClr val="0070C0"/>
                </a:solidFill>
              </a:rPr>
              <a:t>Cafféitalia</a:t>
            </a:r>
            <a:r>
              <a:rPr lang="fr-FR" b="1" dirty="0">
                <a:solidFill>
                  <a:srgbClr val="0070C0"/>
                </a:solidFill>
              </a:rPr>
              <a:t>" était </a:t>
            </a:r>
            <a:r>
              <a:rPr lang="fr-FR" b="1" dirty="0" err="1">
                <a:solidFill>
                  <a:srgbClr val="0070C0"/>
                </a:solidFill>
              </a:rPr>
              <a:t>éffacé</a:t>
            </a:r>
            <a:r>
              <a:rPr lang="fr-FR" b="1" dirty="0">
                <a:solidFill>
                  <a:srgbClr val="0070C0"/>
                </a:solidFill>
              </a:rPr>
              <a:t>.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32756"/>
            <a:ext cx="3489852" cy="465313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0" t="8000" r="20601" b="27950"/>
          <a:stretch/>
        </p:blipFill>
        <p:spPr>
          <a:xfrm>
            <a:off x="4493824" y="1232756"/>
            <a:ext cx="3966608" cy="4653136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6444208" y="4293096"/>
            <a:ext cx="1656184" cy="93610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899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98670" y="5949280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Présence de tout un lot </a:t>
            </a:r>
            <a:r>
              <a:rPr lang="fr-FR" b="1" dirty="0" smtClean="0">
                <a:solidFill>
                  <a:srgbClr val="0070C0"/>
                </a:solidFill>
              </a:rPr>
              <a:t>de levure </a:t>
            </a:r>
            <a:r>
              <a:rPr lang="fr-FR" b="1" dirty="0">
                <a:solidFill>
                  <a:srgbClr val="0070C0"/>
                </a:solidFill>
              </a:rPr>
              <a:t>à </a:t>
            </a:r>
            <a:r>
              <a:rPr lang="fr-FR" b="1" dirty="0" smtClean="0">
                <a:solidFill>
                  <a:srgbClr val="0070C0"/>
                </a:solidFill>
              </a:rPr>
              <a:t>pizza périmé depuis </a:t>
            </a:r>
            <a:r>
              <a:rPr lang="fr-FR" b="1" dirty="0">
                <a:solidFill>
                  <a:srgbClr val="0070C0"/>
                </a:solidFill>
              </a:rPr>
              <a:t>11/2019.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61015"/>
            <a:ext cx="3219822" cy="429309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428" y="1340768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0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67643" y="6333412"/>
            <a:ext cx="633670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</a:t>
            </a:r>
            <a:r>
              <a:rPr lang="fr-FR" b="1" dirty="0">
                <a:solidFill>
                  <a:srgbClr val="0070C0"/>
                </a:solidFill>
              </a:rPr>
              <a:t>: L'autocontrôle du nettoyage n'était pas quotidien.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81877" y="1102403"/>
            <a:ext cx="6708237" cy="5031178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5724128" y="2348880"/>
            <a:ext cx="2016224" cy="295232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14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63688" y="6309320"/>
            <a:ext cx="554461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porte de la réception manquait d’étanchéité.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058" y="1196752"/>
            <a:ext cx="3705876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8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87724" y="6381328"/>
            <a:ext cx="489654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L'éclairage </a:t>
            </a:r>
            <a:r>
              <a:rPr lang="fr-FR" b="1" dirty="0">
                <a:solidFill>
                  <a:srgbClr val="0070C0"/>
                </a:solidFill>
              </a:rPr>
              <a:t>n'était pas protégé.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908720"/>
            <a:ext cx="3960440" cy="528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07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42895</TotalTime>
  <Words>127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770</cp:revision>
  <cp:lastPrinted>2016-02-08T19:41:58Z</cp:lastPrinted>
  <dcterms:created xsi:type="dcterms:W3CDTF">2014-03-07T09:21:22Z</dcterms:created>
  <dcterms:modified xsi:type="dcterms:W3CDTF">2019-12-18T21:18:26Z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207065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