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90" r:id="rId3"/>
    <p:sldId id="491" r:id="rId4"/>
    <p:sldId id="492" r:id="rId5"/>
    <p:sldId id="489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484" autoAdjust="0"/>
  </p:normalViewPr>
  <p:slideViewPr>
    <p:cSldViewPr>
      <p:cViewPr varScale="1">
        <p:scale>
          <a:sx n="70" d="100"/>
          <a:sy n="70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MHAMDIA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MHAMDIA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21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300028"/>
            <a:ext cx="799288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produit « le p’tit frais </a:t>
            </a:r>
            <a:r>
              <a:rPr lang="fr-FR" b="1" dirty="0" err="1" smtClean="0">
                <a:solidFill>
                  <a:srgbClr val="0070C0"/>
                </a:solidFill>
              </a:rPr>
              <a:t>Still</a:t>
            </a:r>
            <a:r>
              <a:rPr lang="fr-FR" b="1" dirty="0" smtClean="0">
                <a:solidFill>
                  <a:srgbClr val="0070C0"/>
                </a:solidFill>
              </a:rPr>
              <a:t> » était sans DLC.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937" y="1484784"/>
            <a:ext cx="5916149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53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716016" y="1988840"/>
            <a:ext cx="396044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exposition des produits pour animaux avec les produits de poulets libre service.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888432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02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572000" y="2060848"/>
            <a:ext cx="424847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PGC liquide: présence des appâts libres au niveau du rayon.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566" y="1412776"/>
            <a:ext cx="3834426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35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la résine du sol était écaillée.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924" y="1484784"/>
            <a:ext cx="601216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91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42695</TotalTime>
  <Words>54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752</cp:revision>
  <cp:lastPrinted>2016-02-08T19:41:58Z</cp:lastPrinted>
  <dcterms:created xsi:type="dcterms:W3CDTF">2014-03-07T09:21:22Z</dcterms:created>
  <dcterms:modified xsi:type="dcterms:W3CDTF">2018-04-30T10:35:58Z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207065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