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490" r:id="rId3"/>
    <p:sldId id="491" r:id="rId4"/>
    <p:sldId id="496" r:id="rId5"/>
    <p:sldId id="492" r:id="rId6"/>
    <p:sldId id="489" r:id="rId7"/>
    <p:sldId id="499" r:id="rId8"/>
    <p:sldId id="500" r:id="rId9"/>
    <p:sldId id="493" r:id="rId10"/>
    <p:sldId id="494" r:id="rId11"/>
    <p:sldId id="495" r:id="rId12"/>
    <p:sldId id="497" r:id="rId13"/>
    <p:sldId id="498" r:id="rId14"/>
    <p:sldId id="501" r:id="rId15"/>
    <p:sldId id="506" r:id="rId16"/>
    <p:sldId id="502" r:id="rId17"/>
    <p:sldId id="503" r:id="rId18"/>
    <p:sldId id="504" r:id="rId19"/>
    <p:sldId id="505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484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MHAMDIA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MHAMDIA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5696" y="1268760"/>
            <a:ext cx="5220072" cy="39150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5445224"/>
            <a:ext cx="806489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Absence du suivi et de l'enregistrement des températures à cœur pour le mois d'octobre.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du suivi et de l'enregistrement des températures de la chaine du froid pour le mois d'aout et septembre..</a:t>
            </a:r>
          </a:p>
        </p:txBody>
      </p:sp>
    </p:spTree>
    <p:extLst>
      <p:ext uri="{BB962C8B-B14F-4D97-AF65-F5344CB8AC3E}">
        <p14:creationId xmlns:p14="http://schemas.microsoft.com/office/powerpoint/2010/main" val="3907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543858" cy="47251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76555" y="6093296"/>
            <a:ext cx="55908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Présence d'une lampe non fonctionnelle au niveau du meuble froid.</a:t>
            </a:r>
          </a:p>
        </p:txBody>
      </p:sp>
    </p:spTree>
    <p:extLst>
      <p:ext uri="{BB962C8B-B14F-4D97-AF65-F5344CB8AC3E}">
        <p14:creationId xmlns:p14="http://schemas.microsoft.com/office/powerpoint/2010/main" val="1949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6563" y="5900298"/>
            <a:ext cx="76663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tout un lot de chips " </a:t>
            </a:r>
            <a:r>
              <a:rPr lang="fr-FR" b="1" dirty="0" err="1">
                <a:solidFill>
                  <a:srgbClr val="0070C0"/>
                </a:solidFill>
              </a:rPr>
              <a:t>Shrimp</a:t>
            </a:r>
            <a:r>
              <a:rPr lang="fr-FR" b="1" dirty="0">
                <a:solidFill>
                  <a:srgbClr val="0070C0"/>
                </a:solidFill>
              </a:rPr>
              <a:t> crackers </a:t>
            </a:r>
            <a:r>
              <a:rPr lang="fr-FR" b="1" dirty="0" err="1">
                <a:solidFill>
                  <a:srgbClr val="0070C0"/>
                </a:solidFill>
              </a:rPr>
              <a:t>Thai</a:t>
            </a:r>
            <a:r>
              <a:rPr lang="fr-FR" b="1" dirty="0">
                <a:solidFill>
                  <a:srgbClr val="0070C0"/>
                </a:solidFill>
              </a:rPr>
              <a:t> Chili" dont la DLC était le 02/11/18. Nous rappelons que la date de retrait est de </a:t>
            </a:r>
            <a:r>
              <a:rPr lang="fr-FR" b="1" dirty="0" smtClean="0">
                <a:solidFill>
                  <a:srgbClr val="0070C0"/>
                </a:solidFill>
              </a:rPr>
              <a:t>J-7.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052736"/>
            <a:ext cx="3345836" cy="44611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06227" y="4365104"/>
            <a:ext cx="411334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tout un lot de bouillon saveur poissons dont la DLC était dépassée depuis le 14/10/18 et le </a:t>
            </a:r>
            <a:r>
              <a:rPr lang="fr-FR" b="1" dirty="0" smtClean="0">
                <a:solidFill>
                  <a:srgbClr val="0070C0"/>
                </a:solidFill>
              </a:rPr>
              <a:t>21/06/18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600400" cy="2700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600400" cy="2700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5310"/>
            <a:ext cx="3493768" cy="26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57" y="4077072"/>
            <a:ext cx="3429172" cy="25718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97" y="1365478"/>
            <a:ext cx="3423438" cy="25675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5478"/>
            <a:ext cx="3423437" cy="256757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06227" y="4365104"/>
            <a:ext cx="411334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6 œufs de chocolat "Kinder Joy" dont la DLC était dépassée depuis le 01/11/18 et le </a:t>
            </a:r>
            <a:r>
              <a:rPr lang="fr-FR" b="1" dirty="0" smtClean="0">
                <a:solidFill>
                  <a:srgbClr val="0070C0"/>
                </a:solidFill>
              </a:rPr>
              <a:t>04/11/18.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3723878" cy="49651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79078" y="6093296"/>
            <a:ext cx="5597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</a:t>
            </a:r>
            <a:r>
              <a:rPr lang="fr-FR" b="1" dirty="0">
                <a:solidFill>
                  <a:srgbClr val="0070C0"/>
                </a:solidFill>
              </a:rPr>
              <a:t>: Le sol de la réserve était </a:t>
            </a:r>
            <a:r>
              <a:rPr lang="fr-FR" b="1" dirty="0" smtClean="0">
                <a:solidFill>
                  <a:srgbClr val="0070C0"/>
                </a:solidFill>
              </a:rPr>
              <a:t>ébréché.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4104456" cy="53285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74846" y="6093296"/>
            <a:ext cx="76663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Vestiaires femmes: Présence d'un pot contenant du riz dans un casier au niveau des vestiaires femmes. Le riz était </a:t>
            </a:r>
            <a:r>
              <a:rPr lang="fr-FR" b="1" dirty="0" smtClean="0">
                <a:solidFill>
                  <a:srgbClr val="0070C0"/>
                </a:solidFill>
              </a:rPr>
              <a:t>moisis.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165816" cy="42210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5589240"/>
            <a:ext cx="76663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 hommes </a:t>
            </a:r>
            <a:r>
              <a:rPr lang="fr-FR" b="1" dirty="0">
                <a:solidFill>
                  <a:srgbClr val="0070C0"/>
                </a:solidFill>
              </a:rPr>
              <a:t>et femmes: Les distributeurs savon présent au niveau des sanitaires hommes et femmes était </a:t>
            </a:r>
            <a:r>
              <a:rPr lang="fr-FR" b="1" dirty="0" smtClean="0">
                <a:solidFill>
                  <a:srgbClr val="0070C0"/>
                </a:solidFill>
              </a:rPr>
              <a:t>endommagés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de distributeur papier au niveau des sanitaires hommes et </a:t>
            </a:r>
            <a:r>
              <a:rPr lang="fr-FR" b="1" dirty="0" smtClean="0">
                <a:solidFill>
                  <a:srgbClr val="0070C0"/>
                </a:solidFill>
              </a:rPr>
              <a:t>femmes.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381840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381840" cy="450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74846" y="6093296"/>
            <a:ext cx="76663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Vestiaires femmes: Présence d'une bouteille de Dakin dont la DLC était dépassée depuis le </a:t>
            </a:r>
            <a:r>
              <a:rPr lang="fr-FR" b="1" dirty="0" smtClean="0">
                <a:solidFill>
                  <a:srgbClr val="0070C0"/>
                </a:solidFill>
              </a:rPr>
              <a:t>08/2018.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5450" y="5805264"/>
            <a:ext cx="33651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61" y="1484784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50100" y="5085184"/>
            <a:ext cx="78103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d'un mini salami" 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dont les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illisibles.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d'un yaourt pour enfant dont le pot était endommagé et le contenue déborde sur l'étagère..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0" y="1412776"/>
            <a:ext cx="2427734" cy="32369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5"/>
            <a:ext cx="2427734" cy="32369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6" y="1412775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093296"/>
            <a:ext cx="78128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d'un yaourt "délice" dont la DLC était le jour de l'audit </a:t>
            </a:r>
            <a:r>
              <a:rPr lang="fr-FR" b="1" dirty="0" smtClean="0">
                <a:solidFill>
                  <a:srgbClr val="0070C0"/>
                </a:solidFill>
              </a:rPr>
              <a:t>01/11/18 (retrait J-1).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7" y="836712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5661248"/>
            <a:ext cx="61798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13 sachets de tartelettes "moulin d'or" dont la DLC était le </a:t>
            </a:r>
            <a:r>
              <a:rPr lang="fr-FR" b="1" dirty="0" smtClean="0">
                <a:solidFill>
                  <a:srgbClr val="0070C0"/>
                </a:solidFill>
              </a:rPr>
              <a:t>02/11/18 (retrait J-1).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5"/>
            <a:ext cx="2931790" cy="39090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75656" y="5085184"/>
            <a:ext cx="59609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givre au niveau du meuble froid d’exposition des glaces.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53589"/>
            <a:ext cx="2420654" cy="32275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3589"/>
            <a:ext cx="2420654" cy="32275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90" y="1353589"/>
            <a:ext cx="2420654" cy="32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81311" y="5373216"/>
            <a:ext cx="77048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Renforcer le nettoyage du meuble des glaces.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d'un pot de glace dont le couvercle était partiellement ouvert </a:t>
            </a:r>
            <a:r>
              <a:rPr lang="fr-FR" b="1" dirty="0" smtClean="0">
                <a:solidFill>
                  <a:srgbClr val="0070C0"/>
                </a:solidFill>
              </a:rPr>
              <a:t>à </a:t>
            </a:r>
            <a:r>
              <a:rPr lang="fr-FR" b="1" dirty="0">
                <a:solidFill>
                  <a:srgbClr val="0070C0"/>
                </a:solidFill>
              </a:rPr>
              <a:t>cause du givre.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04156"/>
            <a:ext cx="257175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04156"/>
            <a:ext cx="257175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415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7984" y="1412776"/>
            <a:ext cx="4091949" cy="30689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2641" y="3198531"/>
            <a:ext cx="2849710" cy="40919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722935"/>
            <a:ext cx="4091947" cy="30689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3" y="4782839"/>
            <a:ext cx="40919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Le suivi et l'enregistrement des températures à cœur de la chaine du froid n'étaient pas réalisés depuis aout 2018.</a:t>
            </a:r>
          </a:p>
        </p:txBody>
      </p:sp>
    </p:spTree>
    <p:extLst>
      <p:ext uri="{BB962C8B-B14F-4D97-AF65-F5344CB8AC3E}">
        <p14:creationId xmlns:p14="http://schemas.microsoft.com/office/powerpoint/2010/main" val="832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264696" cy="46985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3022" y="6237312"/>
            <a:ext cx="62389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L'autocontrôle du nettoyage n'était pas </a:t>
            </a:r>
            <a:r>
              <a:rPr lang="fr-FR" b="1" dirty="0" smtClean="0">
                <a:solidFill>
                  <a:srgbClr val="0070C0"/>
                </a:solidFill>
              </a:rPr>
              <a:t>quotidien.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3600400" cy="48005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76555" y="6093296"/>
            <a:ext cx="559088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Renforcer le nettoyage du meuble froid.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42743</TotalTime>
  <Words>389</Words>
  <Application>Microsoft Office PowerPoint</Application>
  <PresentationFormat>Affichage à l'écran (4:3)</PresentationFormat>
  <Paragraphs>26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759</cp:revision>
  <cp:lastPrinted>2016-02-08T19:41:58Z</cp:lastPrinted>
  <dcterms:created xsi:type="dcterms:W3CDTF">2014-03-07T09:21:22Z</dcterms:created>
  <dcterms:modified xsi:type="dcterms:W3CDTF">2018-11-05T16:00:12Z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207065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