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89" r:id="rId3"/>
    <p:sldId id="490" r:id="rId4"/>
    <p:sldId id="491" r:id="rId5"/>
    <p:sldId id="492" r:id="rId6"/>
    <p:sldId id="493" r:id="rId7"/>
    <p:sldId id="494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484" autoAdjust="0"/>
  </p:normalViewPr>
  <p:slideViewPr>
    <p:cSldViewPr>
      <p:cViewPr varScale="1">
        <p:scale>
          <a:sx n="69" d="100"/>
          <a:sy n="69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MHAMDIA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MHAMDIA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 Novembre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237312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la résine du sol était écaillée.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484784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95037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PGC: les DF et DLC étaient illisibles pour un pot de pâte de </a:t>
            </a:r>
            <a:r>
              <a:rPr lang="fr-FR" b="1" dirty="0" err="1" smtClean="0">
                <a:solidFill>
                  <a:srgbClr val="0070C0"/>
                </a:solidFill>
              </a:rPr>
              <a:t>zgougou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(Ben </a:t>
            </a:r>
            <a:r>
              <a:rPr lang="fr-FR" b="1" dirty="0" err="1" smtClean="0">
                <a:solidFill>
                  <a:srgbClr val="0070C0"/>
                </a:solidFill>
              </a:rPr>
              <a:t>gayed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hsin</a:t>
            </a:r>
            <a:r>
              <a:rPr lang="fr-FR" b="1" dirty="0" smtClean="0">
                <a:solidFill>
                  <a:srgbClr val="0070C0"/>
                </a:solidFill>
              </a:rPr>
              <a:t>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3863"/>
            <a:ext cx="3803915" cy="29538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31" y="1383863"/>
            <a:ext cx="4839084" cy="427738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274277">
            <a:off x="5580112" y="3222885"/>
            <a:ext cx="158417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5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6165304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la grille d’aération était souillée, procéder au nettoyage de cet élément.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" y="1340768"/>
            <a:ext cx="4416491" cy="37444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67314"/>
            <a:ext cx="4392488" cy="37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6300028"/>
            <a:ext cx="81369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liquide: les produits (eau minérale) étaient exposés à même le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890046"/>
            <a:ext cx="88569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L’enregistrement d’autocontrôle </a:t>
            </a:r>
            <a:r>
              <a:rPr lang="fr-FR" b="1" dirty="0" smtClean="0">
                <a:solidFill>
                  <a:srgbClr val="0070C0"/>
                </a:solidFill>
              </a:rPr>
              <a:t>du </a:t>
            </a:r>
            <a:r>
              <a:rPr lang="fr-FR" b="1" dirty="0" smtClean="0">
                <a:solidFill>
                  <a:srgbClr val="0070C0"/>
                </a:solidFill>
              </a:rPr>
              <a:t>nettoyage et de la désinfection pour le rayon FLEG n’était pas maitrisé par l’opérateur </a:t>
            </a:r>
            <a:r>
              <a:rPr lang="fr-FR" b="1" dirty="0" smtClean="0">
                <a:solidFill>
                  <a:srgbClr val="0070C0"/>
                </a:solidFill>
              </a:rPr>
              <a:t>concerné (</a:t>
            </a:r>
            <a:r>
              <a:rPr lang="fr-FR" b="1" dirty="0" smtClean="0">
                <a:solidFill>
                  <a:srgbClr val="0070C0"/>
                </a:solidFill>
              </a:rPr>
              <a:t>utilisation des croix), une sensibilisation sur l’utilisation de la notion S/P a eu lieu le jour de l’audit.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58770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casiers des vestiaires des hommes étaient rouillés, procéder à un traitement antirouille pour ces éléments.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556792"/>
            <a:ext cx="3707904" cy="38884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444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42601</TotalTime>
  <Words>131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749</cp:revision>
  <cp:lastPrinted>2016-02-08T19:41:58Z</cp:lastPrinted>
  <dcterms:created xsi:type="dcterms:W3CDTF">2014-03-07T09:21:22Z</dcterms:created>
  <dcterms:modified xsi:type="dcterms:W3CDTF">2017-11-27T15:28:48Z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207065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