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8" r:id="rId2"/>
    <p:sldId id="489" r:id="rId3"/>
    <p:sldId id="488" r:id="rId4"/>
    <p:sldId id="481" r:id="rId5"/>
    <p:sldId id="482" r:id="rId6"/>
    <p:sldId id="484" r:id="rId7"/>
    <p:sldId id="487" r:id="rId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88" d="100"/>
          <a:sy n="88" d="100"/>
        </p:scale>
        <p:origin x="146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06/07/2017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06/07/2017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MHAMDIA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xdr="http://schemas.openxmlformats.org/drawingml/2006/spreadsheetDrawing" xmlns="" xmlns:a16="http://schemas.microsoft.com/office/drawing/2014/main" xmlns:lc="http://schemas.openxmlformats.org/drawingml/2006/lockedCanvas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MHAMDIA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29 Juin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</a:t>
            </a:r>
            <a:r>
              <a:rPr lang="fr-FR" sz="2000" b="1" dirty="0" err="1" smtClean="0">
                <a:solidFill>
                  <a:srgbClr val="000000"/>
                </a:solidFill>
              </a:rPr>
              <a:t>Samah</a:t>
            </a:r>
            <a:r>
              <a:rPr lang="fr-FR" sz="2000" b="1" dirty="0" smtClean="0">
                <a:solidFill>
                  <a:srgbClr val="000000"/>
                </a:solidFill>
              </a:rPr>
              <a:t> SLAIMI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1356821"/>
            <a:ext cx="4618102" cy="4725144"/>
          </a:xfrm>
          <a:prstGeom prst="rect">
            <a:avLst/>
          </a:prstGeom>
        </p:spPr>
      </p:pic>
      <p:sp>
        <p:nvSpPr>
          <p:cNvPr id="5" name="Ellipse 4"/>
          <p:cNvSpPr/>
          <p:nvPr/>
        </p:nvSpPr>
        <p:spPr>
          <a:xfrm rot="21137871">
            <a:off x="3878227" y="4041766"/>
            <a:ext cx="1656184" cy="504056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1115616" y="6127767"/>
            <a:ext cx="705678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Quai </a:t>
            </a:r>
            <a:r>
              <a:rPr lang="fr-FR" b="1" dirty="0">
                <a:solidFill>
                  <a:srgbClr val="0070C0"/>
                </a:solidFill>
              </a:rPr>
              <a:t>de réception : Absence de mention la DLC des produits réceptionnés le 28/06/2017</a:t>
            </a:r>
          </a:p>
        </p:txBody>
      </p:sp>
    </p:spTree>
    <p:extLst>
      <p:ext uri="{BB962C8B-B14F-4D97-AF65-F5344CB8AC3E}">
        <p14:creationId xmlns:p14="http://schemas.microsoft.com/office/powerpoint/2010/main" val="3205915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12775"/>
            <a:ext cx="3960440" cy="5280587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788024" y="2708920"/>
            <a:ext cx="3672408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Quai </a:t>
            </a:r>
            <a:r>
              <a:rPr lang="fr-FR" b="1" dirty="0">
                <a:solidFill>
                  <a:srgbClr val="0070C0"/>
                </a:solidFill>
              </a:rPr>
              <a:t>de réception : La porte du quai de réception n'est pas étanche</a:t>
            </a:r>
          </a:p>
        </p:txBody>
      </p:sp>
    </p:spTree>
    <p:extLst>
      <p:ext uri="{BB962C8B-B14F-4D97-AF65-F5344CB8AC3E}">
        <p14:creationId xmlns:p14="http://schemas.microsoft.com/office/powerpoint/2010/main" val="2700698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77368"/>
            <a:ext cx="4023000" cy="536400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4788024" y="2780928"/>
            <a:ext cx="367240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Réserve : Le porte appât </a:t>
            </a:r>
            <a:r>
              <a:rPr lang="fr-FR" b="1" dirty="0" smtClean="0">
                <a:solidFill>
                  <a:srgbClr val="0070C0"/>
                </a:solidFill>
              </a:rPr>
              <a:t>était </a:t>
            </a:r>
            <a:r>
              <a:rPr lang="fr-FR" b="1" dirty="0">
                <a:solidFill>
                  <a:srgbClr val="0070C0"/>
                </a:solidFill>
              </a:rPr>
              <a:t>vide et non fixé </a:t>
            </a:r>
          </a:p>
        </p:txBody>
      </p:sp>
    </p:spTree>
    <p:extLst>
      <p:ext uri="{BB962C8B-B14F-4D97-AF65-F5344CB8AC3E}">
        <p14:creationId xmlns:p14="http://schemas.microsoft.com/office/powerpoint/2010/main" val="4112281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12776"/>
            <a:ext cx="3003798" cy="4005064"/>
          </a:xfrm>
          <a:prstGeom prst="rect">
            <a:avLst/>
          </a:prstGeom>
        </p:spPr>
      </p:pic>
      <p:sp>
        <p:nvSpPr>
          <p:cNvPr id="3" name="Ellipse 2"/>
          <p:cNvSpPr/>
          <p:nvPr/>
        </p:nvSpPr>
        <p:spPr>
          <a:xfrm>
            <a:off x="1187624" y="2564904"/>
            <a:ext cx="936104" cy="1008112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3803719" y="2348880"/>
            <a:ext cx="4656713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Réserve : </a:t>
            </a:r>
            <a:r>
              <a:rPr lang="fr-FR" b="1" dirty="0" smtClean="0">
                <a:solidFill>
                  <a:srgbClr val="0070C0"/>
                </a:solidFill>
              </a:rPr>
              <a:t>Présence </a:t>
            </a:r>
            <a:r>
              <a:rPr lang="fr-FR" b="1" dirty="0">
                <a:solidFill>
                  <a:srgbClr val="0070C0"/>
                </a:solidFill>
              </a:rPr>
              <a:t>d'appât dépourvu de cache</a:t>
            </a:r>
          </a:p>
        </p:txBody>
      </p:sp>
    </p:spTree>
    <p:extLst>
      <p:ext uri="{BB962C8B-B14F-4D97-AF65-F5344CB8AC3E}">
        <p14:creationId xmlns:p14="http://schemas.microsoft.com/office/powerpoint/2010/main" val="3089491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1340768"/>
            <a:ext cx="5148064" cy="3861048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1349388" y="5635742"/>
            <a:ext cx="669674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Réserve : </a:t>
            </a:r>
            <a:r>
              <a:rPr lang="fr-FR" b="1" dirty="0" smtClean="0">
                <a:solidFill>
                  <a:srgbClr val="0070C0"/>
                </a:solidFill>
              </a:rPr>
              <a:t>Le </a:t>
            </a:r>
            <a:r>
              <a:rPr lang="fr-FR" b="1" dirty="0">
                <a:solidFill>
                  <a:srgbClr val="0070C0"/>
                </a:solidFill>
              </a:rPr>
              <a:t>dispositif de manipulation de sucre n'était pas alimentaire. </a:t>
            </a:r>
          </a:p>
        </p:txBody>
      </p:sp>
    </p:spTree>
    <p:extLst>
      <p:ext uri="{BB962C8B-B14F-4D97-AF65-F5344CB8AC3E}">
        <p14:creationId xmlns:p14="http://schemas.microsoft.com/office/powerpoint/2010/main" val="18694388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556791"/>
            <a:ext cx="3672409" cy="4896545"/>
          </a:xfrm>
          <a:prstGeom prst="rect">
            <a:avLst/>
          </a:prstGeom>
        </p:spPr>
      </p:pic>
      <p:sp>
        <p:nvSpPr>
          <p:cNvPr id="3" name="Ellipse 2"/>
          <p:cNvSpPr/>
          <p:nvPr/>
        </p:nvSpPr>
        <p:spPr>
          <a:xfrm>
            <a:off x="2267744" y="3140968"/>
            <a:ext cx="2175706" cy="1368152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/>
          <p:cNvSpPr/>
          <p:nvPr/>
        </p:nvSpPr>
        <p:spPr>
          <a:xfrm>
            <a:off x="539552" y="2996952"/>
            <a:ext cx="783704" cy="1368152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4499992" y="2996952"/>
            <a:ext cx="4059125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Vestiaires  : Les casiers sont rouillés</a:t>
            </a:r>
          </a:p>
        </p:txBody>
      </p:sp>
    </p:spTree>
    <p:extLst>
      <p:ext uri="{BB962C8B-B14F-4D97-AF65-F5344CB8AC3E}">
        <p14:creationId xmlns:p14="http://schemas.microsoft.com/office/powerpoint/2010/main" val="219163548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41086</TotalTime>
  <Words>74</Words>
  <Application>Microsoft Office PowerPoint</Application>
  <PresentationFormat>Affichage à l'écran (4:3)</PresentationFormat>
  <Paragraphs>10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741</cp:revision>
  <cp:lastPrinted>2016-02-08T19:41:58Z</cp:lastPrinted>
  <dcterms:created xsi:type="dcterms:W3CDTF">2014-03-07T09:21:22Z</dcterms:created>
  <dcterms:modified xsi:type="dcterms:W3CDTF">2017-07-06T12:03:15Z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207065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