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80" r:id="rId3"/>
    <p:sldId id="485" r:id="rId4"/>
    <p:sldId id="486" r:id="rId5"/>
    <p:sldId id="487" r:id="rId6"/>
    <p:sldId id="488" r:id="rId7"/>
    <p:sldId id="489" r:id="rId8"/>
    <p:sldId id="490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Menzel</a:t>
            </a:r>
            <a:r>
              <a:rPr lang="fr-FR" altLang="fr-FR" kern="0" baseline="0" dirty="0" smtClean="0"/>
              <a:t> </a:t>
            </a:r>
            <a:r>
              <a:rPr lang="fr-FR" altLang="fr-FR" kern="0" dirty="0" smtClean="0"/>
              <a:t>Temim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Menzel Temim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03/06/2020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1804826" y="6021288"/>
            <a:ext cx="5606355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Le cache moteur du meuble 4 </a:t>
            </a:r>
            <a:r>
              <a:rPr lang="fr-FR" sz="1600" b="1" dirty="0" err="1">
                <a:solidFill>
                  <a:srgbClr val="0070C0"/>
                </a:solidFill>
              </a:rPr>
              <a:t>eme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game</a:t>
            </a:r>
            <a:r>
              <a:rPr lang="fr-FR" sz="1600" b="1" dirty="0">
                <a:solidFill>
                  <a:srgbClr val="0070C0"/>
                </a:solidFill>
              </a:rPr>
              <a:t> était </a:t>
            </a:r>
            <a:r>
              <a:rPr lang="fr-FR" sz="1600" b="1" dirty="0" smtClean="0">
                <a:solidFill>
                  <a:srgbClr val="0070C0"/>
                </a:solidFill>
              </a:rPr>
              <a:t>démonté.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77" y="908720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899592" y="6165304"/>
            <a:ext cx="770485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Le suivi et l'enregistrement des températures à cœur de la chaine du froid n'étaient pas réalisés.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8"/>
          <a:stretch/>
        </p:blipFill>
        <p:spPr>
          <a:xfrm rot="10800000">
            <a:off x="1403648" y="980728"/>
            <a:ext cx="6246440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773904" y="6165304"/>
            <a:ext cx="770485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Deux vitres au niveau des meubles froids d'exposition des yaourts </a:t>
            </a:r>
            <a:r>
              <a:rPr lang="fr-FR" sz="1600" b="1" dirty="0" smtClean="0">
                <a:solidFill>
                  <a:srgbClr val="0070C0"/>
                </a:solidFill>
              </a:rPr>
              <a:t>et fromages étaient </a:t>
            </a:r>
            <a:r>
              <a:rPr lang="fr-FR" sz="1600" b="1" dirty="0">
                <a:solidFill>
                  <a:srgbClr val="0070C0"/>
                </a:solidFill>
              </a:rPr>
              <a:t>endommagées.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7968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4" y="1267968"/>
            <a:ext cx="3435846" cy="45811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21411727">
            <a:off x="1960810" y="1267968"/>
            <a:ext cx="360040" cy="4581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21411727">
            <a:off x="5005625" y="1242205"/>
            <a:ext cx="778233" cy="4581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0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827584" y="6093296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Présence de 8 pots de yaourts "</a:t>
            </a:r>
            <a:r>
              <a:rPr lang="fr-FR" sz="1600" b="1" dirty="0" err="1">
                <a:solidFill>
                  <a:srgbClr val="0070C0"/>
                </a:solidFill>
              </a:rPr>
              <a:t>Vitalait</a:t>
            </a:r>
            <a:r>
              <a:rPr lang="fr-FR" sz="1600" b="1" dirty="0">
                <a:solidFill>
                  <a:srgbClr val="0070C0"/>
                </a:solidFill>
              </a:rPr>
              <a:t> crème noisette" retrait (DLC: 03/06/2020 jour de l'audit).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435846" cy="4581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435846" cy="45811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868144" y="3609020"/>
            <a:ext cx="1152128" cy="3240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1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827584" y="6093296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L'étiquetage fournisseur de certains mini salami pour enfants "El </a:t>
            </a:r>
            <a:r>
              <a:rPr lang="fr-FR" sz="1600" b="1" dirty="0" err="1">
                <a:solidFill>
                  <a:srgbClr val="0070C0"/>
                </a:solidFill>
              </a:rPr>
              <a:t>Mazraa</a:t>
            </a:r>
            <a:r>
              <a:rPr lang="fr-FR" sz="1600" b="1" dirty="0">
                <a:solidFill>
                  <a:srgbClr val="0070C0"/>
                </a:solidFill>
              </a:rPr>
              <a:t>" n'était pas </a:t>
            </a:r>
            <a:r>
              <a:rPr lang="fr-FR" sz="1600" b="1" dirty="0" smtClean="0">
                <a:solidFill>
                  <a:srgbClr val="0070C0"/>
                </a:solidFill>
              </a:rPr>
              <a:t>lisible.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9" b="16410"/>
          <a:stretch/>
        </p:blipFill>
        <p:spPr>
          <a:xfrm rot="10800000">
            <a:off x="3565454" y="2092747"/>
            <a:ext cx="4822970" cy="31813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5" t="23883" r="16490"/>
          <a:stretch/>
        </p:blipFill>
        <p:spPr>
          <a:xfrm>
            <a:off x="971600" y="1484781"/>
            <a:ext cx="2463738" cy="43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827584" y="6093296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PGC: Cinq tablettes de chocolat SAID (Les Fourrés) périmés depuis le 21/05/2020.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5" r="26368"/>
          <a:stretch/>
        </p:blipFill>
        <p:spPr>
          <a:xfrm rot="16200000">
            <a:off x="6255035" y="1247308"/>
            <a:ext cx="2313447" cy="32204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9" y="1147627"/>
            <a:ext cx="2679762" cy="3573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" y="1147627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827584" y="6093296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Absence de distributeur papier essuie mains dans les sanitaires hommes </a:t>
            </a:r>
            <a:r>
              <a:rPr lang="fr-FR" sz="1600" b="1" dirty="0" smtClean="0">
                <a:solidFill>
                  <a:srgbClr val="0070C0"/>
                </a:solidFill>
              </a:rPr>
              <a:t>et femmes</a:t>
            </a:r>
            <a:r>
              <a:rPr lang="fr-FR" sz="1600" b="1" dirty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75" y="1124744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41075</TotalTime>
  <Words>127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727</cp:revision>
  <cp:lastPrinted>2016-02-08T19:41:58Z</cp:lastPrinted>
  <dcterms:created xsi:type="dcterms:W3CDTF">2014-03-07T09:21:22Z</dcterms:created>
  <dcterms:modified xsi:type="dcterms:W3CDTF">2020-06-03T13:53:15Z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370548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