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74" r:id="rId3"/>
    <p:sldId id="479" r:id="rId4"/>
    <p:sldId id="480" r:id="rId5"/>
    <p:sldId id="477" r:id="rId6"/>
    <p:sldId id="483" r:id="rId7"/>
    <p:sldId id="478" r:id="rId8"/>
    <p:sldId id="476" r:id="rId9"/>
    <p:sldId id="481" r:id="rId10"/>
    <p:sldId id="482" r:id="rId11"/>
    <p:sldId id="485" r:id="rId12"/>
    <p:sldId id="486" r:id="rId13"/>
    <p:sldId id="48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Menzel</a:t>
            </a:r>
            <a:r>
              <a:rPr lang="fr-FR" altLang="fr-FR" kern="0" baseline="0" dirty="0" smtClean="0"/>
              <a:t> </a:t>
            </a:r>
            <a:r>
              <a:rPr lang="fr-FR" altLang="fr-FR" kern="0" dirty="0" err="1" smtClean="0"/>
              <a:t>Temim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Menzel </a:t>
            </a:r>
            <a:r>
              <a:rPr lang="fr-FR" sz="3600" b="1" dirty="0" err="1" smtClean="0">
                <a:solidFill>
                  <a:srgbClr val="FFC000"/>
                </a:solidFill>
              </a:rPr>
              <a:t>Temim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05/07/2019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d'une tablette de </a:t>
            </a:r>
            <a:r>
              <a:rPr lang="fr-FR" sz="1600" b="1" dirty="0" err="1">
                <a:solidFill>
                  <a:srgbClr val="0070C0"/>
                </a:solidFill>
              </a:rPr>
              <a:t>chocolat"Maestro</a:t>
            </a:r>
            <a:r>
              <a:rPr lang="fr-FR" sz="1600" b="1" dirty="0">
                <a:solidFill>
                  <a:srgbClr val="0070C0"/>
                </a:solidFill>
              </a:rPr>
              <a:t> Club" dont la DLC était dépassée depuis le 15/05/19.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268759"/>
            <a:ext cx="3399842" cy="453312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88" y="1268760"/>
            <a:ext cx="3399842" cy="453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9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55576" y="6093296"/>
            <a:ext cx="770485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poubelle de la salle de pause est à ouverture manuelle.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328858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835696" y="6093296"/>
            <a:ext cx="546398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Absence de distributeur papier au niveau des sanitaires hommes et femmes.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00761"/>
            <a:ext cx="3363838" cy="448511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00761"/>
            <a:ext cx="3384376" cy="45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0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2316375" y="5373216"/>
            <a:ext cx="481591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porte de la réception manquait d'étanchéité.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427" y="1340768"/>
            <a:ext cx="4475989" cy="33569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1" y="1340768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4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403648" y="6021288"/>
            <a:ext cx="655272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de 3 préparations alimentaires dépourvues de l’étiquetage fournisseur (DF, DLC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92696"/>
            <a:ext cx="381388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56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911371" y="5301208"/>
            <a:ext cx="7200799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Le suivi et l’enregistrement des température de la chaine du froid n’étaient pas quotidiens.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50247" y="781918"/>
            <a:ext cx="3256465" cy="434195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31717" y="780668"/>
            <a:ext cx="3257536" cy="434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7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371545" y="5733256"/>
            <a:ext cx="655272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Présence de deux vitres </a:t>
            </a:r>
            <a:r>
              <a:rPr lang="fr-FR" sz="1600" b="1" dirty="0" smtClean="0">
                <a:solidFill>
                  <a:srgbClr val="0070C0"/>
                </a:solidFill>
              </a:rPr>
              <a:t>endommagées </a:t>
            </a:r>
            <a:r>
              <a:rPr lang="fr-FR" sz="1600" b="1" dirty="0" smtClean="0">
                <a:solidFill>
                  <a:srgbClr val="0070C0"/>
                </a:solidFill>
              </a:rPr>
              <a:t>au niveau des meubles froids d’exposition des yaourts e fromages.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533" y="1412776"/>
            <a:ext cx="2787774" cy="37170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2" y="1412776"/>
            <a:ext cx="2787774" cy="37170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7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99592" y="5589240"/>
            <a:ext cx="7368311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de certains mini salami « El </a:t>
            </a:r>
            <a:r>
              <a:rPr lang="fr-FR" sz="1600" b="1" dirty="0" err="1" smtClean="0">
                <a:solidFill>
                  <a:srgbClr val="0070C0"/>
                </a:solidFill>
              </a:rPr>
              <a:t>Mazraa</a:t>
            </a:r>
            <a:r>
              <a:rPr lang="fr-FR" sz="1600" b="1" dirty="0" smtClean="0">
                <a:solidFill>
                  <a:srgbClr val="0070C0"/>
                </a:solidFill>
              </a:rPr>
              <a:t> » dont les montions légales (DF, DLC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) étaient illisibles.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373" y="1340768"/>
            <a:ext cx="2499742" cy="333298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876" y="1340768"/>
            <a:ext cx="2499742" cy="33329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79" y="1340768"/>
            <a:ext cx="2499742" cy="333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2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de givre au niveau du congélateur horizontal des glaces. Présence de givre au niveau du congélateur horizontal des glaces.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93" y="1196752"/>
            <a:ext cx="3607246" cy="480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54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99592" y="5805264"/>
            <a:ext cx="72008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Le cache moteur du meuble froid d’exposition des fromages </a:t>
            </a:r>
            <a:r>
              <a:rPr lang="fr-FR" sz="1600" b="1" dirty="0" smtClean="0">
                <a:solidFill>
                  <a:srgbClr val="0070C0"/>
                </a:solidFill>
              </a:rPr>
              <a:t>râpés était </a:t>
            </a:r>
            <a:r>
              <a:rPr lang="fr-FR" sz="1600" b="1" dirty="0" smtClean="0">
                <a:solidFill>
                  <a:srgbClr val="0070C0"/>
                </a:solidFill>
              </a:rPr>
              <a:t>démonté.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1124744"/>
            <a:ext cx="5976664" cy="448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49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5000573" y="5405001"/>
            <a:ext cx="3528392" cy="1323439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de tout un lot (24 pièces) du produit "</a:t>
            </a:r>
            <a:r>
              <a:rPr lang="fr-FR" sz="1600" b="1" dirty="0" err="1">
                <a:solidFill>
                  <a:srgbClr val="0070C0"/>
                </a:solidFill>
              </a:rPr>
              <a:t>Get</a:t>
            </a:r>
            <a:r>
              <a:rPr lang="fr-FR" sz="1600" b="1" dirty="0">
                <a:solidFill>
                  <a:srgbClr val="0070C0"/>
                </a:solidFill>
              </a:rPr>
              <a:t> UP TOM" dont la DLC était le 06/07/19.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Nous rappelons que la date limite de retrait est de DLC-7.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052736"/>
            <a:ext cx="3253660" cy="43382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3"/>
          <a:stretch/>
        </p:blipFill>
        <p:spPr>
          <a:xfrm rot="16200000">
            <a:off x="-1104630" y="2048844"/>
            <a:ext cx="5952661" cy="338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4427984" y="5661248"/>
            <a:ext cx="39690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d'un pot de </a:t>
            </a:r>
            <a:r>
              <a:rPr lang="fr-FR" sz="1600" b="1" dirty="0" err="1">
                <a:solidFill>
                  <a:srgbClr val="0070C0"/>
                </a:solidFill>
              </a:rPr>
              <a:t>chamia</a:t>
            </a:r>
            <a:r>
              <a:rPr lang="fr-FR" sz="1600" b="1" dirty="0">
                <a:solidFill>
                  <a:srgbClr val="0070C0"/>
                </a:solidFill>
              </a:rPr>
              <a:t> "PAPILLON" endommagé.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784" y="998487"/>
            <a:ext cx="3253551" cy="433806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98487"/>
            <a:ext cx="4137924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99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41027</TotalTime>
  <Words>208</Words>
  <Application>Microsoft Office PowerPoint</Application>
  <PresentationFormat>Affichage à l'écran (4:3)</PresentationFormat>
  <Paragraphs>17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723</cp:revision>
  <cp:lastPrinted>2016-02-08T19:41:58Z</cp:lastPrinted>
  <dcterms:created xsi:type="dcterms:W3CDTF">2014-03-07T09:21:22Z</dcterms:created>
  <dcterms:modified xsi:type="dcterms:W3CDTF">2019-07-18T11:53:37Z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