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8" r:id="rId2"/>
    <p:sldId id="480" r:id="rId3"/>
    <p:sldId id="485" r:id="rId4"/>
    <p:sldId id="486" r:id="rId5"/>
    <p:sldId id="487" r:id="rId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01/11/2019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01/11/2019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Menzel</a:t>
            </a:r>
            <a:r>
              <a:rPr lang="fr-FR" altLang="fr-FR" kern="0" baseline="0" dirty="0" smtClean="0"/>
              <a:t> </a:t>
            </a:r>
            <a:r>
              <a:rPr lang="fr-FR" altLang="fr-FR" kern="0" dirty="0" smtClean="0"/>
              <a:t>Temim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3" Target="../media/hdphoto1.wdp" Type="http://schemas.microsoft.com/office/2007/relationships/hdphoto"/><Relationship Id="rId2" Target="../media/image4.jpeg" Type="http://schemas.openxmlformats.org/officeDocument/2006/relationships/image"/><Relationship Id="rId1" Target="../slideLayouts/slideLayout3.xml" Type="http://schemas.openxmlformats.org/officeDocument/2006/relationships/slideLayout"/><Relationship Id="rId5" Target="../media/hdphoto2.wdp" Type="http://schemas.microsoft.com/office/2007/relationships/hdphoto"/><Relationship Id="rId4" Target="../media/image5.jpeg" Type="http://schemas.openxmlformats.org/officeDocument/2006/relationships/image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Menzel Temim</a:t>
            </a:r>
            <a:endParaRPr lang="fr-FR" sz="3600" b="1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01/10/2019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smtClean="0">
                <a:solidFill>
                  <a:srgbClr val="000000"/>
                </a:solidFill>
              </a:rPr>
              <a:t>Dhia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755576" y="6258798"/>
            <a:ext cx="7704856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PLS: le double vitrage de deux meubles froids étaient endommagé.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0560" y="1368152"/>
            <a:ext cx="3381840" cy="450912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368152"/>
            <a:ext cx="3402401" cy="4536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75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755576" y="6258798"/>
            <a:ext cx="7704856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La poubelle de la salle de pause est à ouverture manuelle.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7804" y="1268760"/>
            <a:ext cx="3600400" cy="4800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62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755576" y="6186790"/>
            <a:ext cx="7704856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Absence de distributeur papier au niveau des </a:t>
            </a:r>
            <a:r>
              <a:rPr lang="fr-FR" sz="1600" b="1" dirty="0" smtClean="0">
                <a:solidFill>
                  <a:srgbClr val="0070C0"/>
                </a:solidFill>
              </a:rPr>
              <a:t>sanitaires.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952" y="1530170"/>
            <a:ext cx="5508104" cy="4131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09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827584" y="6093296"/>
            <a:ext cx="756084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Utilisation de la poubelle de la salle de pause pour le local poubelle, fournir une grande benne.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412776"/>
            <a:ext cx="3273828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13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41062</TotalTime>
  <Words>63</Words>
  <Application>Microsoft Office PowerPoint</Application>
  <PresentationFormat>Affichage à l'écran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Dia Mechlaoui</cp:lastModifiedBy>
  <cp:revision>725</cp:revision>
  <cp:lastPrinted>2016-02-08T19:41:58Z</cp:lastPrinted>
  <dcterms:created xsi:type="dcterms:W3CDTF">2014-03-07T09:21:22Z</dcterms:created>
  <dcterms:modified xsi:type="dcterms:W3CDTF">2019-11-01T14:16:59Z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370548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