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269" r:id="rId3"/>
    <p:sldId id="270" r:id="rId4"/>
    <p:sldId id="271" r:id="rId5"/>
    <p:sldId id="272" r:id="rId6"/>
    <p:sldId id="273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557" autoAdjust="0"/>
  </p:normalViewPr>
  <p:slideViewPr>
    <p:cSldViewPr>
      <p:cViewPr varScale="1">
        <p:scale>
          <a:sx n="65" d="100"/>
          <a:sy n="65" d="100"/>
        </p:scale>
        <p:origin x="106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742" y="66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29/10/2019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29/10/2019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9598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58170" y="6858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/>
              <a:t>Audit </a:t>
            </a:r>
            <a:r>
              <a:rPr lang="fr-FR" altLang="fr-FR" kern="0" dirty="0" smtClean="0"/>
              <a:t>Magasin</a:t>
            </a:r>
            <a:r>
              <a:rPr lang="fr-FR" altLang="fr-FR" kern="0" baseline="0" dirty="0" smtClean="0"/>
              <a:t> :</a:t>
            </a:r>
            <a:r>
              <a:rPr lang="fr-FR" altLang="fr-FR" kern="0" dirty="0" smtClean="0"/>
              <a:t>Marsa Erriadh</a:t>
            </a:r>
            <a:endParaRPr lang="fr-FR" altLang="fr-FR" kern="0" baseline="0" dirty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11853" y="25433"/>
            <a:ext cx="2032147" cy="861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Magasin</a:t>
            </a:r>
            <a:r>
              <a:rPr lang="fr-FR" sz="3600" b="1" dirty="0" smtClean="0">
                <a:solidFill>
                  <a:srgbClr val="FFC000"/>
                </a:solidFill>
              </a:rPr>
              <a:t>: Marsa Erriadh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28/10/2019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860032" y="3068960"/>
            <a:ext cx="3649991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>
                <a:solidFill>
                  <a:srgbClr val="0070C0"/>
                </a:solidFill>
              </a:rPr>
              <a:t> </a:t>
            </a:r>
            <a:r>
              <a:rPr lang="fr-FR" sz="1600" b="1" u="sng" dirty="0" smtClean="0">
                <a:solidFill>
                  <a:srgbClr val="0070C0"/>
                </a:solidFill>
              </a:rPr>
              <a:t>PLS: </a:t>
            </a:r>
            <a:r>
              <a:rPr lang="fr-FR" sz="1600" b="1" dirty="0" smtClean="0">
                <a:solidFill>
                  <a:srgbClr val="0070C0"/>
                </a:solidFill>
              </a:rPr>
              <a:t>présence d’eau glacée au niveau du meuble des gâteaux surgelées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48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331640" y="5778847"/>
            <a:ext cx="626469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>
                <a:solidFill>
                  <a:srgbClr val="0070C0"/>
                </a:solidFill>
              </a:rPr>
              <a:t> </a:t>
            </a:r>
            <a:r>
              <a:rPr lang="fr-FR" sz="1600" b="1" u="sng" dirty="0" smtClean="0">
                <a:solidFill>
                  <a:srgbClr val="0070C0"/>
                </a:solidFill>
              </a:rPr>
              <a:t>PLS: </a:t>
            </a:r>
            <a:r>
              <a:rPr lang="fr-FR" sz="1600" b="1" dirty="0" smtClean="0">
                <a:solidFill>
                  <a:srgbClr val="0070C0"/>
                </a:solidFill>
              </a:rPr>
              <a:t>présence de deux cartons entreposés dans le meuble d’exposition des produits surgelés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28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514" y="1378024"/>
            <a:ext cx="4085946" cy="5447928"/>
          </a:xfrm>
          <a:prstGeom prst="rect">
            <a:avLst/>
          </a:prstGeom>
        </p:spPr>
      </p:pic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701337" y="3686489"/>
            <a:ext cx="388843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>
                <a:solidFill>
                  <a:srgbClr val="0070C0"/>
                </a:solidFill>
              </a:rPr>
              <a:t> </a:t>
            </a:r>
            <a:r>
              <a:rPr lang="fr-FR" sz="1600" b="1" u="sng" dirty="0" smtClean="0">
                <a:solidFill>
                  <a:srgbClr val="0070C0"/>
                </a:solidFill>
              </a:rPr>
              <a:t>PLS: </a:t>
            </a:r>
            <a:r>
              <a:rPr lang="fr-FR" sz="1600" b="1" dirty="0" smtClean="0">
                <a:solidFill>
                  <a:srgbClr val="0070C0"/>
                </a:solidFill>
              </a:rPr>
              <a:t>présence de cartons entreposés dans l’armoire réfrigérée des produits laitiers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6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331640" y="5778847"/>
            <a:ext cx="626469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>
                <a:solidFill>
                  <a:srgbClr val="0070C0"/>
                </a:solidFill>
              </a:rPr>
              <a:t> </a:t>
            </a:r>
            <a:r>
              <a:rPr lang="fr-FR" sz="1600" b="1" u="sng" dirty="0" smtClean="0">
                <a:solidFill>
                  <a:srgbClr val="0070C0"/>
                </a:solidFill>
              </a:rPr>
              <a:t>PLS: </a:t>
            </a:r>
            <a:r>
              <a:rPr lang="fr-FR" sz="1600" b="1" dirty="0" smtClean="0">
                <a:solidFill>
                  <a:srgbClr val="0070C0"/>
                </a:solidFill>
              </a:rPr>
              <a:t>les deux poignés de l’armoire réfrigérée sont cassées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80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860032" y="3284984"/>
            <a:ext cx="3744416" cy="132343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Réception: </a:t>
            </a:r>
            <a:r>
              <a:rPr lang="fr-FR" sz="1600" b="1" dirty="0" smtClean="0">
                <a:solidFill>
                  <a:srgbClr val="0070C0"/>
                </a:solidFill>
              </a:rPr>
              <a:t>acceptation</a:t>
            </a:r>
            <a:r>
              <a:rPr lang="fr-FR" sz="1600" b="1" dirty="0" smtClean="0">
                <a:solidFill>
                  <a:srgbClr val="0070C0"/>
                </a:solidFill>
              </a:rPr>
              <a:t> de steaks hachés surgelés alors que la </a:t>
            </a:r>
            <a:r>
              <a:rPr lang="fr-FR" sz="1600" b="1" dirty="0" smtClean="0">
                <a:solidFill>
                  <a:srgbClr val="0070C0"/>
                </a:solidFill>
              </a:rPr>
              <a:t>température à cœur enregistrée est positive (6°C°) et celle du camion est (5°C)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62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42707</TotalTime>
  <Words>38</Words>
  <Application>Microsoft Office PowerPoint</Application>
  <PresentationFormat>Affichage à l'écran (4:3)</PresentationFormat>
  <Paragraphs>10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771</cp:revision>
  <cp:lastPrinted>2016-02-08T19:41:58Z</cp:lastPrinted>
  <dcterms:created xsi:type="dcterms:W3CDTF">2014-03-07T09:21:22Z</dcterms:created>
  <dcterms:modified xsi:type="dcterms:W3CDTF">2019-10-29T19:33:31Z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303174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