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98" r:id="rId3"/>
    <p:sldId id="499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557" autoAdjust="0"/>
  </p:normalViewPr>
  <p:slideViewPr>
    <p:cSldViewPr>
      <p:cViewPr>
        <p:scale>
          <a:sx n="73" d="100"/>
          <a:sy n="73" d="100"/>
        </p:scale>
        <p:origin x="-72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742" y="6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58170" y="685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</a:t>
            </a:r>
            <a:r>
              <a:rPr lang="fr-FR" altLang="fr-FR" kern="0" dirty="0" smtClean="0"/>
              <a:t>Magasin</a:t>
            </a:r>
            <a:r>
              <a:rPr lang="fr-FR" altLang="fr-FR" kern="0" baseline="0" dirty="0" smtClean="0"/>
              <a:t> :</a:t>
            </a:r>
            <a:r>
              <a:rPr lang="fr-FR" altLang="fr-FR" kern="0" dirty="0" smtClean="0"/>
              <a:t>Marsa Erriadh</a:t>
            </a:r>
            <a:endParaRPr lang="fr-FR" altLang="fr-FR" kern="0" baseline="0" dirty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11853" y="25433"/>
            <a:ext cx="2032147" cy="86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</a:t>
            </a:r>
            <a:r>
              <a:rPr lang="fr-FR" sz="3600" b="1" dirty="0" smtClean="0">
                <a:solidFill>
                  <a:srgbClr val="FFC000"/>
                </a:solidFill>
              </a:rPr>
              <a:t>: Marsa Erriadh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16/07/2018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33439" y="6208914"/>
            <a:ext cx="79261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Les linéaires </a:t>
            </a:r>
            <a:r>
              <a:rPr lang="fr-FR" b="1" dirty="0" smtClean="0">
                <a:solidFill>
                  <a:srgbClr val="0070C0"/>
                </a:solidFill>
              </a:rPr>
              <a:t> de farine et semoule  sont sales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D:\hend 29 juin\HEND\uhd\MARSA EERIADH\2018\juillet 18\IMG_20180716_101603 (Petit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048" y="1268761"/>
            <a:ext cx="4416491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hend 29 juin\HEND\uhd\MARSA EERIADH\2018\juillet 18\IMG_20180716_101558 (Petit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048" y="1268761"/>
            <a:ext cx="4416491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hend 29 juin\HEND\uhd\MARSA EERIADH\2018\juillet 18\IMG_20180716_101603 (Petit)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39" y="3356992"/>
            <a:ext cx="3838155" cy="287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97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hend 29 juin\HEND\uhd\MARSA EERIADH\2018\juillet 18\IMG_20180716_102342 (Petit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4104456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51374" y="3501008"/>
            <a:ext cx="3888432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l’étiquetage </a:t>
            </a:r>
            <a:r>
              <a:rPr lang="fr-FR" sz="1600" b="1" dirty="0">
                <a:solidFill>
                  <a:srgbClr val="0070C0"/>
                </a:solidFill>
              </a:rPr>
              <a:t>du produit </a:t>
            </a:r>
            <a:r>
              <a:rPr lang="fr-FR" sz="1600" b="1" dirty="0" err="1" smtClean="0">
                <a:solidFill>
                  <a:srgbClr val="0070C0"/>
                </a:solidFill>
              </a:rPr>
              <a:t>banania</a:t>
            </a:r>
            <a:r>
              <a:rPr lang="fr-FR" sz="1600" b="1" dirty="0" smtClean="0">
                <a:solidFill>
                  <a:srgbClr val="0070C0"/>
                </a:solidFill>
              </a:rPr>
              <a:t> est </a:t>
            </a:r>
            <a:r>
              <a:rPr lang="fr-FR" sz="1600" b="1" dirty="0">
                <a:solidFill>
                  <a:srgbClr val="0070C0"/>
                </a:solidFill>
              </a:rPr>
              <a:t>non conforme (certaines mentions sont barrés au </a:t>
            </a:r>
            <a:r>
              <a:rPr lang="fr-FR" sz="1600" b="1" dirty="0" smtClean="0">
                <a:solidFill>
                  <a:srgbClr val="0070C0"/>
                </a:solidFill>
              </a:rPr>
              <a:t>marqueur noir)</a:t>
            </a:r>
            <a:r>
              <a:rPr lang="fr-FR" sz="1600" b="1" dirty="0">
                <a:solidFill>
                  <a:srgbClr val="0070C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119025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41277</TotalTime>
  <Words>38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760</cp:revision>
  <cp:lastPrinted>2016-02-08T19:41:58Z</cp:lastPrinted>
  <dcterms:created xsi:type="dcterms:W3CDTF">2014-03-07T09:21:22Z</dcterms:created>
  <dcterms:modified xsi:type="dcterms:W3CDTF">2018-07-18T21:06:11Z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303174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