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493" r:id="rId3"/>
    <p:sldId id="491" r:id="rId4"/>
    <p:sldId id="495" r:id="rId5"/>
    <p:sldId id="496" r:id="rId6"/>
    <p:sldId id="498" r:id="rId7"/>
    <p:sldId id="497" r:id="rId8"/>
    <p:sldId id="499" r:id="rId9"/>
    <p:sldId id="500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57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42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817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</a:t>
            </a:r>
            <a:r>
              <a:rPr lang="fr-FR" altLang="fr-FR" kern="0" dirty="0" smtClean="0"/>
              <a:t>Magasin</a:t>
            </a:r>
            <a:r>
              <a:rPr lang="fr-FR" altLang="fr-FR" kern="0" baseline="0" dirty="0" smtClean="0"/>
              <a:t> :</a:t>
            </a:r>
            <a:r>
              <a:rPr lang="fr-FR" altLang="fr-FR" kern="0" dirty="0" smtClean="0"/>
              <a:t>Marsa Erriadh</a:t>
            </a:r>
            <a:endParaRPr lang="fr-FR" altLang="fr-FR" kern="0" baseline="0" dirty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11853" y="25433"/>
            <a:ext cx="2032147" cy="8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</a:t>
            </a:r>
            <a:r>
              <a:rPr lang="fr-FR" sz="3600" b="1" dirty="0" smtClean="0">
                <a:solidFill>
                  <a:srgbClr val="FFC000"/>
                </a:solidFill>
              </a:rPr>
              <a:t>: Marsa Erriadh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04 avril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5386008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 : </a:t>
            </a:r>
            <a:r>
              <a:rPr lang="fr-FR" b="1" dirty="0" smtClean="0">
                <a:solidFill>
                  <a:srgbClr val="0070C0"/>
                </a:solidFill>
              </a:rPr>
              <a:t>Le balisage n’était pas complet ,il est nécessaire de mentionner le nom du produit avec les deux langues.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FE09802-0091-4C3F-9D04-811584B335AF}"/>
              </a:ext>
            </a:extLst>
          </p:cNvPr>
          <p:cNvSpPr txBox="1"/>
          <p:nvPr/>
        </p:nvSpPr>
        <p:spPr>
          <a:xfrm>
            <a:off x="3923928" y="324433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844" r="106"/>
          <a:stretch/>
        </p:blipFill>
        <p:spPr>
          <a:xfrm>
            <a:off x="107504" y="1471992"/>
            <a:ext cx="4752528" cy="28829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6861"/>
            <a:ext cx="4104008" cy="30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0951" y="616530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dirty="0" smtClean="0">
                <a:solidFill>
                  <a:srgbClr val="0070C0"/>
                </a:solidFill>
              </a:rPr>
              <a:t>miroir était fissuré ,risque de bris de verre.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54" y="1196752"/>
            <a:ext cx="3543858" cy="472514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19872" y="1340768"/>
            <a:ext cx="1512168" cy="20162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976664" cy="4482498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3" name="ZoneTexte 2"/>
          <p:cNvSpPr txBox="1"/>
          <p:nvPr/>
        </p:nvSpPr>
        <p:spPr>
          <a:xfrm>
            <a:off x="683568" y="573325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4 pots de yaourt Délice </a:t>
            </a:r>
            <a:r>
              <a:rPr lang="fr-FR" b="1" dirty="0" err="1" smtClean="0">
                <a:solidFill>
                  <a:srgbClr val="0070C0"/>
                </a:solidFill>
              </a:rPr>
              <a:t>Mamzouj</a:t>
            </a:r>
            <a:r>
              <a:rPr lang="fr-FR" b="1" dirty="0" smtClean="0">
                <a:solidFill>
                  <a:srgbClr val="0070C0"/>
                </a:solidFill>
              </a:rPr>
              <a:t> ,dont la DLC était dépassée : Le 02 Avril.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339752" y="2204864"/>
            <a:ext cx="576064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9249" r="16122" b="10531"/>
          <a:stretch/>
        </p:blipFill>
        <p:spPr>
          <a:xfrm>
            <a:off x="539552" y="943867"/>
            <a:ext cx="4600283" cy="30963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43867"/>
            <a:ext cx="2736304" cy="36484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384376" cy="25382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39952" y="4725144"/>
            <a:ext cx="424847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produits surgelés: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du meuble et au niveau de la gaine de refroidissement.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L’un des caches du meuble était démonté.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555776" y="5025100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059832" y="1412776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7236296" y="1736812"/>
            <a:ext cx="576064" cy="755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7157"/>
            <a:ext cx="4668010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59" y="1027157"/>
            <a:ext cx="4355976" cy="3266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30042"/>
            <a:ext cx="3227851" cy="24208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5229200"/>
            <a:ext cx="4248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Les linéaires et le sol étaient souillées par des produits déversés. Renforcer le nettoyage à ce niveau.</a:t>
            </a:r>
          </a:p>
        </p:txBody>
      </p:sp>
    </p:spTree>
    <p:extLst>
      <p:ext uri="{BB962C8B-B14F-4D97-AF65-F5344CB8AC3E}">
        <p14:creationId xmlns:p14="http://schemas.microsoft.com/office/powerpoint/2010/main" val="1365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228184" cy="46711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805264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Les poubelles n’étaient pas adaptées ,prévoir une benne à ordure couverte 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99942" cy="57332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5445224"/>
            <a:ext cx="42484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La poubelle n’était pas adaptée. Prévoir une poubelle à pédale ,couverte.</a:t>
            </a:r>
          </a:p>
        </p:txBody>
      </p:sp>
    </p:spTree>
    <p:extLst>
      <p:ext uri="{BB962C8B-B14F-4D97-AF65-F5344CB8AC3E}">
        <p14:creationId xmlns:p14="http://schemas.microsoft.com/office/powerpoint/2010/main" val="8184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3" t="19700" r="18666" b="33836"/>
          <a:stretch/>
        </p:blipFill>
        <p:spPr>
          <a:xfrm>
            <a:off x="165819" y="1356792"/>
            <a:ext cx="2851896" cy="30963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r="22216" b="40538"/>
          <a:stretch/>
        </p:blipFill>
        <p:spPr>
          <a:xfrm>
            <a:off x="3231020" y="1281815"/>
            <a:ext cx="3193064" cy="3168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6" y="1052736"/>
            <a:ext cx="2895786" cy="38610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9081" y="5589240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Sanitaires: </a:t>
            </a:r>
            <a:r>
              <a:rPr lang="fr-FR" b="1" dirty="0" smtClean="0">
                <a:solidFill>
                  <a:srgbClr val="0070C0"/>
                </a:solidFill>
              </a:rPr>
              <a:t>Le distributeur du savon était démonté au niveau des sanitaires des femmes et non fonctionnel au niveau des sanitaires des hommes . Utilisation directement depuis le flacon.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95536" y="1700808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987233" y="2132856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637389" y="1242031"/>
            <a:ext cx="1656184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41270</TotalTime>
  <Words>181</Words>
  <Application>Microsoft Office PowerPoint</Application>
  <PresentationFormat>Affichage à l'écran (4:3)</PresentationFormat>
  <Paragraphs>15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759</cp:revision>
  <cp:lastPrinted>2016-02-08T19:41:58Z</cp:lastPrinted>
  <dcterms:created xsi:type="dcterms:W3CDTF">2014-03-07T09:21:22Z</dcterms:created>
  <dcterms:modified xsi:type="dcterms:W3CDTF">2018-04-11T10:12:18Z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