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444" r:id="rId3"/>
    <p:sldId id="437" r:id="rId4"/>
    <p:sldId id="438" r:id="rId5"/>
    <p:sldId id="445" r:id="rId6"/>
    <p:sldId id="446" r:id="rId7"/>
    <p:sldId id="443" r:id="rId8"/>
    <p:sldId id="447" r:id="rId9"/>
    <p:sldId id="448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01/07/2019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01/07/2019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601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229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Midoun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Midoun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20 juin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Mr Yassine ELLOUMI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611560" y="5805264"/>
            <a:ext cx="806489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Charcuterie/fromages: Un morceau de fromage « </a:t>
            </a:r>
            <a:r>
              <a:rPr lang="fr-FR" b="1" dirty="0" err="1" smtClean="0">
                <a:solidFill>
                  <a:srgbClr val="0070C0"/>
                </a:solidFill>
              </a:rPr>
              <a:t>Fllone</a:t>
            </a:r>
            <a:r>
              <a:rPr lang="fr-FR" b="1" dirty="0" smtClean="0">
                <a:solidFill>
                  <a:srgbClr val="0070C0"/>
                </a:solidFill>
              </a:rPr>
              <a:t> Di </a:t>
            </a:r>
            <a:r>
              <a:rPr lang="fr-FR" b="1" dirty="0" err="1" smtClean="0">
                <a:solidFill>
                  <a:srgbClr val="0070C0"/>
                </a:solidFill>
              </a:rPr>
              <a:t>Floni</a:t>
            </a:r>
            <a:r>
              <a:rPr lang="fr-FR" b="1" dirty="0" smtClean="0">
                <a:solidFill>
                  <a:srgbClr val="0070C0"/>
                </a:solidFill>
              </a:rPr>
              <a:t> »  non tracé le jour son entame 06/06/2019.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123"/>
          <a:stretch/>
        </p:blipFill>
        <p:spPr bwMode="auto">
          <a:xfrm>
            <a:off x="2578371" y="1988840"/>
            <a:ext cx="4945957" cy="343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112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6" y="6093296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Charcuterie/fromages / </a:t>
            </a:r>
            <a:r>
              <a:rPr lang="fr-FR" b="1" dirty="0" err="1" smtClean="0">
                <a:solidFill>
                  <a:srgbClr val="0070C0"/>
                </a:solidFill>
              </a:rPr>
              <a:t>vollaillerie</a:t>
            </a:r>
            <a:r>
              <a:rPr lang="fr-FR" b="1" dirty="0" smtClean="0">
                <a:solidFill>
                  <a:srgbClr val="0070C0"/>
                </a:solidFill>
              </a:rPr>
              <a:t> : Faire attention </a:t>
            </a:r>
            <a:r>
              <a:rPr lang="fr-FR" b="1" dirty="0" smtClean="0">
                <a:solidFill>
                  <a:srgbClr val="0070C0"/>
                </a:solidFill>
              </a:rPr>
              <a:t>à </a:t>
            </a:r>
            <a:r>
              <a:rPr lang="fr-FR" b="1" dirty="0" smtClean="0">
                <a:solidFill>
                  <a:srgbClr val="0070C0"/>
                </a:solidFill>
              </a:rPr>
              <a:t>l’état du matériel en contact directe avec le produit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97636"/>
            <a:ext cx="3960440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5046" y="1356727"/>
            <a:ext cx="3531117" cy="4304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969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309320"/>
            <a:ext cx="748883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Produits surgelés : présence excessive de givres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68760"/>
            <a:ext cx="3600222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268760"/>
            <a:ext cx="3744416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460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309320"/>
            <a:ext cx="748883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: Fromage </a:t>
            </a:r>
            <a:r>
              <a:rPr lang="fr-FR" b="1" dirty="0" smtClean="0">
                <a:solidFill>
                  <a:srgbClr val="0070C0"/>
                </a:solidFill>
              </a:rPr>
              <a:t>à </a:t>
            </a:r>
            <a:r>
              <a:rPr lang="fr-FR" b="1" dirty="0" smtClean="0">
                <a:solidFill>
                  <a:srgbClr val="0070C0"/>
                </a:solidFill>
              </a:rPr>
              <a:t>DLC </a:t>
            </a:r>
            <a:r>
              <a:rPr lang="fr-FR" b="1" dirty="0" smtClean="0">
                <a:solidFill>
                  <a:srgbClr val="0070C0"/>
                </a:solidFill>
              </a:rPr>
              <a:t>expirée </a:t>
            </a:r>
            <a:r>
              <a:rPr lang="fr-FR" b="1" dirty="0" smtClean="0">
                <a:solidFill>
                  <a:srgbClr val="0070C0"/>
                </a:solidFill>
              </a:rPr>
              <a:t>exposé dans le rayon PLS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84784"/>
            <a:ext cx="3660794" cy="4392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844825"/>
            <a:ext cx="3744416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502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309320"/>
            <a:ext cx="748883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: Présence </a:t>
            </a:r>
            <a:r>
              <a:rPr lang="fr-FR" b="1" dirty="0" smtClean="0">
                <a:solidFill>
                  <a:srgbClr val="0070C0"/>
                </a:solidFill>
              </a:rPr>
              <a:t>de </a:t>
            </a:r>
            <a:r>
              <a:rPr lang="fr-FR" b="1" dirty="0" smtClean="0">
                <a:solidFill>
                  <a:srgbClr val="0070C0"/>
                </a:solidFill>
              </a:rPr>
              <a:t>rouille et de la peinture écaillée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68760"/>
            <a:ext cx="3242484" cy="4702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268760"/>
            <a:ext cx="4446216" cy="4702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212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607221" y="6167045"/>
            <a:ext cx="784887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Deux paquets de corn Flakes </a:t>
            </a:r>
            <a:r>
              <a:rPr lang="fr-FR" b="1" dirty="0" smtClean="0">
                <a:solidFill>
                  <a:srgbClr val="0070C0"/>
                </a:solidFill>
              </a:rPr>
              <a:t>à </a:t>
            </a:r>
            <a:r>
              <a:rPr lang="fr-FR" b="1" dirty="0" smtClean="0">
                <a:solidFill>
                  <a:srgbClr val="0070C0"/>
                </a:solidFill>
              </a:rPr>
              <a:t>DLUO </a:t>
            </a:r>
            <a:r>
              <a:rPr lang="fr-FR" b="1" dirty="0" smtClean="0">
                <a:solidFill>
                  <a:srgbClr val="0070C0"/>
                </a:solidFill>
              </a:rPr>
              <a:t>expirée </a:t>
            </a:r>
            <a:r>
              <a:rPr lang="fr-FR" b="1" dirty="0" smtClean="0">
                <a:solidFill>
                  <a:srgbClr val="0070C0"/>
                </a:solidFill>
              </a:rPr>
              <a:t>depuis le 06/03/2019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56792"/>
            <a:ext cx="3501114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1657" y="1268760"/>
            <a:ext cx="3843519" cy="4743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933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611560" y="6300028"/>
            <a:ext cx="784887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On affiche encore le jour de </a:t>
            </a:r>
            <a:r>
              <a:rPr lang="fr-FR" b="1" dirty="0" smtClean="0">
                <a:solidFill>
                  <a:srgbClr val="0070C0"/>
                </a:solidFill>
              </a:rPr>
              <a:t>l’audit, </a:t>
            </a:r>
            <a:r>
              <a:rPr lang="fr-FR" b="1" dirty="0" smtClean="0">
                <a:solidFill>
                  <a:srgbClr val="0070C0"/>
                </a:solidFill>
              </a:rPr>
              <a:t>le référentiel 2017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724" y="1916832"/>
            <a:ext cx="4896544" cy="3818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187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611560" y="6300028"/>
            <a:ext cx="784887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: </a:t>
            </a:r>
            <a:r>
              <a:rPr lang="fr-FR" b="1" dirty="0" smtClean="0">
                <a:solidFill>
                  <a:srgbClr val="0070C0"/>
                </a:solidFill>
              </a:rPr>
              <a:t>Nettoyage insatisfaisant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68760"/>
            <a:ext cx="3512514" cy="4683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996" y="1412776"/>
            <a:ext cx="3924436" cy="4539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43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40740</TotalTime>
  <Words>93</Words>
  <Application>Microsoft Office PowerPoint</Application>
  <PresentationFormat>Affichage à l'écran (4:3)</PresentationFormat>
  <Paragraphs>14</Paragraphs>
  <Slides>9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664</cp:revision>
  <cp:lastPrinted>2016-02-08T19:41:58Z</cp:lastPrinted>
  <dcterms:created xsi:type="dcterms:W3CDTF">2014-03-07T09:21:22Z</dcterms:created>
  <dcterms:modified xsi:type="dcterms:W3CDTF">2019-07-01T16:24:35Z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489036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