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444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454" r:id="rId13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27/11/2019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27/11/2019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0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5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104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35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64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34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39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02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077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59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0E03-ECC6-40C0-B54E-8EAEE584575B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93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Midoun</a:t>
            </a:r>
            <a:endParaRPr lang="fr-FR" altLang="fr-FR" kern="0" baseline="0" dirty="0" smtClean="0"/>
          </a:p>
        </p:txBody>
      </p:sp>
      <p:pic>
        <p:nvPicPr>
          <p:cNvPr id="10" name="Image 9" descr="http://www.lsa-conso.fr/mediatheque/5/7/9/000015975.gif">
            <a:extLst>
              <a:ext uri="{FF2B5EF4-FFF2-40B4-BE49-F238E27FC236}">
                <a16:creationId xmlns:a16="http://schemas.microsoft.com/office/drawing/2014/main" xmlns="" id="{D10BAE59-B4E5-4227-8FC4-8F7DF6226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-677"/>
            <a:ext cx="2032147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9.wdp" Type="http://schemas.microsoft.com/office/2007/relationships/hdphoto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hdphoto11.wdp" Type="http://schemas.microsoft.com/office/2007/relationships/hdphoto"/><Relationship Id="rId5" Target="../media/image19.jpeg" Type="http://schemas.openxmlformats.org/officeDocument/2006/relationships/image"/><Relationship Id="rId4" Target="../media/hdphoto10.wdp" Type="http://schemas.microsoft.com/office/2007/relationships/hdphoto"/></Relationships>
</file>

<file path=ppt/slides/_rels/slide2.xml.rels><?xml version="1.0" encoding="UTF-8" standalone="yes" ?><Relationships xmlns="http://schemas.openxmlformats.org/package/2006/relationships"><Relationship Id="rId3" Target="../media/image4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hdphoto2.wdp" Type="http://schemas.microsoft.com/office/2007/relationships/hdphoto"/><Relationship Id="rId5" Target="../media/image5.jpeg" Type="http://schemas.openxmlformats.org/officeDocument/2006/relationships/image"/><Relationship Id="rId4" Target="../media/hdphoto1.wdp" Type="http://schemas.microsoft.com/office/2007/relationships/hdphoto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 ?><Relationships xmlns="http://schemas.openxmlformats.org/package/2006/relationships"><Relationship Id="rId3" Target="../media/image8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3.wdp" Type="http://schemas.microsoft.com/office/2007/relationships/hdphoto"/></Relationships>
</file>

<file path=ppt/slides/_rels/slide5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hdphoto5.wdp" Type="http://schemas.microsoft.com/office/2007/relationships/hdphoto"/><Relationship Id="rId5" Target="../media/image10.jpeg" Type="http://schemas.openxmlformats.org/officeDocument/2006/relationships/image"/><Relationship Id="rId4" Target="../media/hdphoto4.wdp" Type="http://schemas.microsoft.com/office/2007/relationships/hdphoto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 ?><Relationships xmlns="http://schemas.openxmlformats.org/package/2006/relationships"><Relationship Id="rId3" Target="../media/image13.jpe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6.wdp" Type="http://schemas.microsoft.com/office/2007/relationships/hdphoto"/></Relationships>
</file>

<file path=ppt/slides/_rels/slide8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7.wdp" Type="http://schemas.microsoft.com/office/2007/relationships/hdphoto"/></Relationships>
</file>

<file path=ppt/slides/_rels/slide9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8.wdp" Type="http://schemas.microsoft.com/office/2007/relationships/hdphoto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 Express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Midoun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1" y="5733256"/>
            <a:ext cx="2664296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21 Novembre </a:t>
            </a:r>
            <a:r>
              <a:rPr lang="fr-FR" sz="2000" b="1" dirty="0" smtClean="0">
                <a:solidFill>
                  <a:srgbClr val="000000"/>
                </a:solidFill>
              </a:rPr>
              <a:t>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4008" y="5733256"/>
            <a:ext cx="3672408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Mr </a:t>
            </a:r>
            <a:r>
              <a:rPr lang="fr-FR" sz="2000" b="1" dirty="0" smtClean="0">
                <a:solidFill>
                  <a:srgbClr val="000000"/>
                </a:solidFill>
              </a:rPr>
              <a:t>Dhia Mechlaoui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156012"/>
            <a:ext cx="80648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dépassement de la date de retrait des poulets pac et de l’escalope de dinde (DLC 22/11/19).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77" y="1196752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5805264"/>
            <a:ext cx="8064896" cy="923330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FLEG: exposition des paquets de dattes à température ambiante, ces produits étaient réceptionnés et stockés au froid. Il y a rupture de la chaine du froid.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33872" y="1628800"/>
            <a:ext cx="7020272" cy="34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726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1560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Charcuterie/fromage: remplacer les fils de courants apparents.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"/>
          <a:stretch/>
        </p:blipFill>
        <p:spPr>
          <a:xfrm>
            <a:off x="323528" y="1484784"/>
            <a:ext cx="3419896" cy="3429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print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"/>
          <a:stretch/>
        </p:blipFill>
        <p:spPr>
          <a:xfrm>
            <a:off x="4499992" y="1484784"/>
            <a:ext cx="359664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3902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539552" y="5949280"/>
            <a:ext cx="8064896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Fromage: revêtement écaillé du meuble froid d’exposition.</a:t>
            </a:r>
          </a:p>
          <a:p>
            <a:r>
              <a:rPr b="1" dirty="0" lang="fr-FR" smtClean="0">
                <a:solidFill>
                  <a:srgbClr val="0070C0"/>
                </a:solidFill>
              </a:rPr>
              <a:t>Présence d’une cadavre de mouche dans le meuble.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63265" y="1309092"/>
            <a:ext cx="3867894" cy="35197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print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" r="2"/>
          <a:stretch/>
        </p:blipFill>
        <p:spPr>
          <a:xfrm>
            <a:off x="251520" y="1309092"/>
            <a:ext cx="482946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1979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021288"/>
            <a:ext cx="8064896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Charcuterie/fromage: deux boudins de mozzarella et sa salami entamés n’étaient pas identifiés.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/>
          <a:stretch/>
        </p:blipFill>
        <p:spPr>
          <a:xfrm>
            <a:off x="395536" y="1196752"/>
            <a:ext cx="3050521" cy="43664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36096" y="1196752"/>
            <a:ext cx="2578891" cy="45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8712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83568" y="62373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Fromage: propreté manquante du meuble.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38" y="1412776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1560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Fromages: une boule de « Scamorza » avait les DF et DLC illisibles.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323528" y="1341840"/>
            <a:ext cx="4203615" cy="31656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print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04048" y="1340768"/>
            <a:ext cx="401290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7165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093296"/>
            <a:ext cx="8064896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Charcuterie: dépassement de la date d’exposition après entame d’un boudin de saucisson « EL Mazraa ».     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5148064" y="1340768"/>
            <a:ext cx="3240360" cy="35789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1540" y="1340768"/>
            <a:ext cx="3528392" cy="38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1928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83568" y="61560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>
                <a:solidFill>
                  <a:srgbClr val="0070C0"/>
                </a:solidFill>
              </a:rPr>
              <a:t>Charcuterie: revêtement écaillé du meuble froid </a:t>
            </a:r>
            <a:r>
              <a:rPr b="1" dirty="0" lang="fr-FR" smtClean="0">
                <a:solidFill>
                  <a:srgbClr val="0070C0"/>
                </a:solidFill>
              </a:rPr>
              <a:t>d’exposition. 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"/>
          <a:stretch/>
        </p:blipFill>
        <p:spPr>
          <a:xfrm>
            <a:off x="2483768" y="1412776"/>
            <a:ext cx="3939902" cy="41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90465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1560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>
                <a:solidFill>
                  <a:srgbClr val="0070C0"/>
                </a:solidFill>
              </a:rPr>
              <a:t>PLS: revêtement écaillé du meuble froid d’exposition 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03614" y="1412776"/>
            <a:ext cx="708078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7113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11560" y="6156012"/>
            <a:ext cx="8064896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PLS: le revêtement des fixateurs de prix étaient décollés et rouillés.  </a:t>
            </a:r>
            <a:endParaRPr b="1" dirty="0" lang="fr-FR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print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"/>
          <a:stretch/>
        </p:blipFill>
        <p:spPr>
          <a:xfrm>
            <a:off x="1115616" y="1556791"/>
            <a:ext cx="6506855" cy="42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247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40844</TotalTime>
  <Words>171</Words>
  <Application>Microsoft Office PowerPoint</Application>
  <PresentationFormat>Affichage à l'écran (4:3)</PresentationFormat>
  <Paragraphs>27</Paragraphs>
  <Slides>12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Dia Mechlaoui</cp:lastModifiedBy>
  <cp:revision>669</cp:revision>
  <cp:lastPrinted>2016-02-08T19:41:58Z</cp:lastPrinted>
  <dcterms:created xsi:type="dcterms:W3CDTF">2014-03-07T09:21:22Z</dcterms:created>
  <dcterms:modified xsi:type="dcterms:W3CDTF">2019-11-27T09:55:13Z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18342170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D6.1.0</vt:lpwstr>
  </property>
</Properties>
</file>