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44" r:id="rId3"/>
    <p:sldId id="436" r:id="rId4"/>
    <p:sldId id="437" r:id="rId5"/>
    <p:sldId id="438" r:id="rId6"/>
    <p:sldId id="439" r:id="rId7"/>
    <p:sldId id="440" r:id="rId8"/>
    <p:sldId id="441" r:id="rId9"/>
    <p:sldId id="443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093296"/>
            <a:ext cx="806489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les dates d’emballages et d’expiration étaient illisibles sur deux morceaux de fromage « kaiser rouge 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"/>
          <a:stretch/>
        </p:blipFill>
        <p:spPr>
          <a:xfrm>
            <a:off x="2195736" y="1484784"/>
            <a:ext cx="4752528" cy="432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83568" y="61653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les dates d’ouvertures n’étaient pas inscrites sur quatre boudins de charcuterie.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205880" y="2060848"/>
            <a:ext cx="6732240" cy="328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4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les DF et DLC étaient </a:t>
            </a:r>
            <a:r>
              <a:rPr lang="fr-FR" b="1" dirty="0" err="1" smtClean="0">
                <a:solidFill>
                  <a:srgbClr val="0070C0"/>
                </a:solidFill>
              </a:rPr>
              <a:t>effacéessur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un boudin de « salami spécial » stocké dans le comptoir frigorifique.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16200000">
            <a:off x="2987824" y="0"/>
            <a:ext cx="31683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69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9320"/>
            <a:ext cx="74888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produits étaient mis à même le sol.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"/>
          <a:stretch/>
        </p:blipFill>
        <p:spPr>
          <a:xfrm>
            <a:off x="2049849" y="1484784"/>
            <a:ext cx="504430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6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51520" y="6095037"/>
            <a:ext cx="871296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présence d’une bouteille d’un produit de nettoyage « </a:t>
            </a:r>
            <a:r>
              <a:rPr lang="fr-FR" b="1" dirty="0" err="1" smtClean="0">
                <a:solidFill>
                  <a:srgbClr val="0070C0"/>
                </a:solidFill>
              </a:rPr>
              <a:t>Agrinet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Derm</a:t>
            </a:r>
            <a:r>
              <a:rPr lang="fr-FR" b="1" dirty="0" smtClean="0">
                <a:solidFill>
                  <a:srgbClr val="0070C0"/>
                </a:solidFill>
              </a:rPr>
              <a:t> » dont la date limite était dépassée depuis avril 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" b="56"/>
          <a:stretch/>
        </p:blipFill>
        <p:spPr>
          <a:xfrm>
            <a:off x="395536" y="1412776"/>
            <a:ext cx="4032448" cy="36847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580112" y="1412776"/>
            <a:ext cx="2736304" cy="411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504056" y="6093296"/>
            <a:ext cx="83164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DLC d’une caisse de poulet </a:t>
            </a:r>
            <a:r>
              <a:rPr lang="fr-FR" b="1" dirty="0" err="1" smtClean="0">
                <a:solidFill>
                  <a:srgbClr val="0070C0"/>
                </a:solidFill>
              </a:rPr>
              <a:t>pac</a:t>
            </a:r>
            <a:r>
              <a:rPr lang="fr-FR" b="1" dirty="0" smtClean="0">
                <a:solidFill>
                  <a:srgbClr val="0070C0"/>
                </a:solidFill>
              </a:rPr>
              <a:t> était illisible. Renforcer le contrôle à la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48" y="1556792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095037"/>
            <a:ext cx="81734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développement des moisissures au niveau de l’évaporateur de la CF positive.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"/>
          <a:stretch/>
        </p:blipFill>
        <p:spPr>
          <a:xfrm>
            <a:off x="4211960" y="1484784"/>
            <a:ext cx="4789040" cy="350921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1484784"/>
            <a:ext cx="3840427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7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300028"/>
            <a:ext cx="78488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les DF et DLC étaient illisibles sur un pot de « </a:t>
            </a:r>
            <a:r>
              <a:rPr lang="fr-FR" b="1" dirty="0" err="1" smtClean="0">
                <a:solidFill>
                  <a:srgbClr val="0070C0"/>
                </a:solidFill>
              </a:rPr>
              <a:t>Tahina</a:t>
            </a:r>
            <a:r>
              <a:rPr lang="fr-FR" b="1" dirty="0" smtClean="0">
                <a:solidFill>
                  <a:srgbClr val="0070C0"/>
                </a:solidFill>
              </a:rPr>
              <a:t>, le Moulin ».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137544" y="1556792"/>
            <a:ext cx="3181337" cy="35283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" b="50"/>
          <a:stretch/>
        </p:blipFill>
        <p:spPr>
          <a:xfrm>
            <a:off x="251520" y="1556792"/>
            <a:ext cx="4331229" cy="296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40697</TotalTime>
  <Words>120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657</cp:revision>
  <cp:lastPrinted>2016-02-08T19:41:58Z</cp:lastPrinted>
  <dcterms:created xsi:type="dcterms:W3CDTF">2014-03-07T09:21:22Z</dcterms:created>
  <dcterms:modified xsi:type="dcterms:W3CDTF">2018-10-26T16:10:49Z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444275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