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36" r:id="rId3"/>
    <p:sldId id="439" r:id="rId4"/>
    <p:sldId id="433" r:id="rId5"/>
    <p:sldId id="441" r:id="rId6"/>
    <p:sldId id="445" r:id="rId7"/>
    <p:sldId id="448" r:id="rId8"/>
    <p:sldId id="447" r:id="rId9"/>
    <p:sldId id="434" r:id="rId10"/>
    <p:sldId id="432" r:id="rId11"/>
    <p:sldId id="435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09 AVRIL </a:t>
            </a:r>
            <a:r>
              <a:rPr lang="fr-FR" sz="2000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06183" y="5733256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Vestiaires: présence de déchets divers à l’intérieur de certains casiers.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traces de rouille sur le revêtement externe des casiers.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4475989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835" y="1340768"/>
            <a:ext cx="3371575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99592" y="5949280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benne à ordure est placée à l'air libre (à coté de la porte de la réception)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488832" cy="420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6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021288"/>
            <a:ext cx="74888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Vérifier l'aptitude au contact avec les aliments de la peinture utilisée sur les paniers en rotin destinés à l'exposition du pain.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40768"/>
            <a:ext cx="7200800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47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99895" y="6021288"/>
            <a:ext cx="753315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d’une ancienne version de la procédure de nettoyage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700" y="1412776"/>
            <a:ext cx="752834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20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5949280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Les produits casse sont maintenus à température ambiante. Absence de zone froide destinée pour cet effet.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81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5733256"/>
            <a:ext cx="76328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Hausse de la température des yaourts suite à une attente prolongée avant exposition à température ambiante  (T° prélevée 18°C &gt; 6°C).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488832" cy="420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59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72208" y="6021288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Volaillerie: Présence d'un sac rempli d'escalope dépourvu </a:t>
            </a:r>
            <a:r>
              <a:rPr lang="fr-FR" b="1" dirty="0" smtClean="0">
                <a:solidFill>
                  <a:srgbClr val="0070C0"/>
                </a:solidFill>
              </a:rPr>
              <a:t>d'identification stocké au rayon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40768"/>
            <a:ext cx="685800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3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5805264"/>
            <a:ext cx="77048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Fromage: Réemballe des morceaux de fromage </a:t>
            </a:r>
            <a:r>
              <a:rPr lang="fr-FR" b="1" dirty="0" smtClean="0">
                <a:solidFill>
                  <a:srgbClr val="0070C0"/>
                </a:solidFill>
              </a:rPr>
              <a:t>(Gruyère </a:t>
            </a:r>
            <a:r>
              <a:rPr lang="fr-FR" b="1" dirty="0" err="1">
                <a:solidFill>
                  <a:srgbClr val="0070C0"/>
                </a:solidFill>
              </a:rPr>
              <a:t>Souani</a:t>
            </a:r>
            <a:r>
              <a:rPr lang="fr-FR" b="1" dirty="0">
                <a:solidFill>
                  <a:srgbClr val="0070C0"/>
                </a:solidFill>
              </a:rPr>
              <a:t>, </a:t>
            </a:r>
            <a:r>
              <a:rPr lang="fr-FR" b="1" dirty="0" err="1">
                <a:solidFill>
                  <a:srgbClr val="0070C0"/>
                </a:solidFill>
              </a:rPr>
              <a:t>Bastardo</a:t>
            </a:r>
            <a:r>
              <a:rPr lang="fr-FR" b="1" dirty="0">
                <a:solidFill>
                  <a:srgbClr val="0070C0"/>
                </a:solidFill>
              </a:rPr>
              <a:t>, etc.) ayant une date d'emballage initiale le 03/04/2018 et une DLC UHD 10/04/2018.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97583"/>
            <a:ext cx="3744416" cy="431109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608003" y="1397583"/>
            <a:ext cx="3852428" cy="431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29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5733256"/>
            <a:ext cx="76328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Fromage: Hausse de la température à cœur des morceaux de fromage maintenus à température ambiante en attente de la réemballe. T° prélevée &gt; 13°,5C.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416824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78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40768" y="5733256"/>
            <a:ext cx="7632164" cy="923330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Fromage: Utilisation </a:t>
            </a:r>
            <a:r>
              <a:rPr b="1" dirty="0" lang="fr-FR">
                <a:solidFill>
                  <a:srgbClr val="0070C0"/>
                </a:solidFill>
              </a:rPr>
              <a:t>d'un produit de nettoyage et désinfection qui n'est pas mentionné dans le plan de nettoyage communiqué au magasin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611560" y="1363026"/>
            <a:ext cx="4379979" cy="415420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362150"/>
            <a:ext cx="3744416" cy="4155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2498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40382</TotalTime>
  <Words>225</Words>
  <Application>Microsoft Office PowerPoint</Application>
  <PresentationFormat>Affichage à l'écran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648</cp:revision>
  <cp:lastPrinted>2016-02-08T19:41:58Z</cp:lastPrinted>
  <dcterms:created xsi:type="dcterms:W3CDTF">2014-03-07T09:21:22Z</dcterms:created>
  <dcterms:modified xsi:type="dcterms:W3CDTF">2018-04-18T18:41:46Z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604791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