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8" r:id="rId2"/>
    <p:sldId id="349" r:id="rId3"/>
    <p:sldId id="350" r:id="rId4"/>
    <p:sldId id="351" r:id="rId5"/>
    <p:sldId id="352" r:id="rId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29/06/2017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29/06/2017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CE </a:t>
            </a:r>
            <a:r>
              <a:rPr lang="fr-FR" altLang="fr-FR" kern="0" dirty="0" err="1" smtClean="0"/>
              <a:t>Midoun</a:t>
            </a:r>
            <a:endParaRPr lang="fr-FR" altLang="fr-FR" kern="0" baseline="0" dirty="0" smtClean="0"/>
          </a:p>
        </p:txBody>
      </p:sp>
      <p:pic>
        <p:nvPicPr>
          <p:cNvPr id="10" name="Image 2" descr="http://www.lsa-conso.fr/mediatheque/5/7/9/000015975.gif">
            <a:extLst>
              <a:ext uri="{FF2B5EF4-FFF2-40B4-BE49-F238E27FC236}">
                <a16:creationId xmlns:a16="http://schemas.microsoft.com/office/drawing/2014/main" id="{00000000-0008-0000-0000-00001800000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7212582" y="21364"/>
            <a:ext cx="1925584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 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Midoun</a:t>
            </a:r>
            <a:r>
              <a:rPr lang="fr-FR" sz="3600" b="1" dirty="0" smtClean="0">
                <a:solidFill>
                  <a:srgbClr val="FFC000"/>
                </a:solidFill>
              </a:rPr>
              <a:t> - </a:t>
            </a:r>
            <a:r>
              <a:rPr lang="fr-FR" sz="3600" b="1" dirty="0" err="1" smtClean="0">
                <a:solidFill>
                  <a:srgbClr val="FFC000"/>
                </a:solidFill>
              </a:rPr>
              <a:t>djerba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19528" y="5769676"/>
            <a:ext cx="1795684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29 </a:t>
            </a:r>
            <a:r>
              <a:rPr lang="fr-FR" b="1" dirty="0" smtClean="0">
                <a:solidFill>
                  <a:srgbClr val="000000"/>
                </a:solidFill>
              </a:rPr>
              <a:t>juin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662" y="5746593"/>
            <a:ext cx="243528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594928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PGC: 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Décollement du revêtement du sol de la réserve.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628800"/>
            <a:ext cx="6769125" cy="3808562"/>
          </a:xfrm>
        </p:spPr>
      </p:pic>
    </p:spTree>
    <p:extLst>
      <p:ext uri="{BB962C8B-B14F-4D97-AF65-F5344CB8AC3E}">
        <p14:creationId xmlns:p14="http://schemas.microsoft.com/office/powerpoint/2010/main" val="2489820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Surface de vente: </a:t>
            </a:r>
            <a:r>
              <a:rPr lang="fr-FR" sz="1600" b="1" dirty="0" smtClean="0">
                <a:solidFill>
                  <a:srgbClr val="0070C0"/>
                </a:solidFill>
              </a:rPr>
              <a:t>décollement du revêtement du sol de la surface de vente.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608" y="1484784"/>
            <a:ext cx="7273181" cy="4092163"/>
          </a:xfrm>
        </p:spPr>
      </p:pic>
    </p:spTree>
    <p:extLst>
      <p:ext uri="{BB962C8B-B14F-4D97-AF65-F5344CB8AC3E}">
        <p14:creationId xmlns:p14="http://schemas.microsoft.com/office/powerpoint/2010/main" val="612111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Meuble fromage charcuterie</a:t>
            </a:r>
            <a:r>
              <a:rPr lang="fr-FR" sz="1600" b="1" u="sng" dirty="0" smtClean="0">
                <a:solidFill>
                  <a:srgbClr val="0070C0"/>
                </a:solidFill>
              </a:rPr>
              <a:t>:</a:t>
            </a:r>
            <a:r>
              <a:rPr lang="fr-FR" sz="1600" b="1" dirty="0" smtClean="0">
                <a:solidFill>
                  <a:srgbClr val="0070C0"/>
                </a:solidFill>
              </a:rPr>
              <a:t>  revoir </a:t>
            </a:r>
            <a:r>
              <a:rPr lang="fr-FR" sz="1600" b="1" dirty="0" smtClean="0">
                <a:solidFill>
                  <a:srgbClr val="0070C0"/>
                </a:solidFill>
              </a:rPr>
              <a:t>le </a:t>
            </a:r>
            <a:r>
              <a:rPr lang="fr-FR" sz="1600" b="1" dirty="0" smtClean="0">
                <a:solidFill>
                  <a:srgbClr val="0070C0"/>
                </a:solidFill>
              </a:rPr>
              <a:t>fonctionnement du meuble froid </a:t>
            </a:r>
            <a:r>
              <a:rPr lang="fr-FR" sz="1600" b="1" dirty="0">
                <a:solidFill>
                  <a:srgbClr val="0070C0"/>
                </a:solidFill>
              </a:rPr>
              <a:t>(</a:t>
            </a:r>
            <a:r>
              <a:rPr lang="fr-FR" sz="1600" b="1" dirty="0" smtClean="0">
                <a:solidFill>
                  <a:srgbClr val="0070C0"/>
                </a:solidFill>
              </a:rPr>
              <a:t>température mesurée est de l’ordre de 18°C).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951" y="3501008"/>
            <a:ext cx="4139951" cy="2329291"/>
          </a:xfrm>
          <a:prstGeom prst="rect">
            <a:avLst/>
          </a:prstGeom>
        </p:spPr>
      </p:pic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1" y="1268761"/>
            <a:ext cx="4392488" cy="2471378"/>
          </a:xfrm>
        </p:spPr>
      </p:pic>
    </p:spTree>
    <p:extLst>
      <p:ext uri="{BB962C8B-B14F-4D97-AF65-F5344CB8AC3E}">
        <p14:creationId xmlns:p14="http://schemas.microsoft.com/office/powerpoint/2010/main" val="3697566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5"/>
          <p:cNvSpPr txBox="1"/>
          <p:nvPr/>
        </p:nvSpPr>
        <p:spPr>
          <a:xfrm>
            <a:off x="611188" y="6165304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Aire </a:t>
            </a:r>
            <a:r>
              <a:rPr lang="fr-FR" sz="1600" b="1" u="sng" smtClean="0">
                <a:solidFill>
                  <a:srgbClr val="0070C0"/>
                </a:solidFill>
              </a:rPr>
              <a:t>de réception</a:t>
            </a:r>
            <a:r>
              <a:rPr lang="fr-FR" sz="1600" b="1" u="sng" smtClean="0">
                <a:solidFill>
                  <a:srgbClr val="0070C0"/>
                </a:solidFill>
              </a:rPr>
              <a:t>:</a:t>
            </a:r>
            <a:r>
              <a:rPr lang="fr-FR" sz="1600" b="1" smtClean="0">
                <a:solidFill>
                  <a:srgbClr val="0070C0"/>
                </a:solidFill>
              </a:rPr>
              <a:t>  </a:t>
            </a:r>
            <a:r>
              <a:rPr lang="fr-FR" sz="1600" b="1" dirty="0">
                <a:solidFill>
                  <a:srgbClr val="0070C0"/>
                </a:solidFill>
              </a:rPr>
              <a:t>décollement du revêtement du sol de </a:t>
            </a:r>
            <a:r>
              <a:rPr lang="fr-FR" sz="1600" b="1" dirty="0" smtClean="0">
                <a:solidFill>
                  <a:srgbClr val="0070C0"/>
                </a:solidFill>
              </a:rPr>
              <a:t>l’aire de réception</a:t>
            </a:r>
            <a:r>
              <a:rPr lang="fr-FR" sz="1600" b="1" dirty="0" smtClean="0">
                <a:solidFill>
                  <a:srgbClr val="0070C0"/>
                </a:solidFill>
              </a:rPr>
              <a:t>.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4889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11635</TotalTime>
  <Words>75</Words>
  <Application>Microsoft Office PowerPoint</Application>
  <PresentationFormat>On-screen Show (4:3)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Tempus Sans ITC</vt:lpstr>
      <vt:lpstr>Wingdings</vt:lpstr>
      <vt:lpstr>Thème1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Hatem</cp:lastModifiedBy>
  <cp:revision>280</cp:revision>
  <cp:lastPrinted>2016-02-08T19:41:58Z</cp:lastPrinted>
  <dcterms:created xsi:type="dcterms:W3CDTF">2014-03-07T09:21:22Z</dcterms:created>
  <dcterms:modified xsi:type="dcterms:W3CDTF">2017-06-29T17:33:43Z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685961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