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485" r:id="rId3"/>
    <p:sldId id="476" r:id="rId4"/>
    <p:sldId id="478" r:id="rId5"/>
    <p:sldId id="479" r:id="rId6"/>
    <p:sldId id="491" r:id="rId7"/>
    <p:sldId id="481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30/06/2020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30/06/2020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Mednine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xmlns="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Mednine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3608" y="5546849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26/06/2020</a:t>
            </a:r>
          </a:p>
        </p:txBody>
      </p:sp>
      <p:sp>
        <p:nvSpPr>
          <p:cNvPr id="7" name="Rectangle 6"/>
          <p:cNvSpPr/>
          <p:nvPr/>
        </p:nvSpPr>
        <p:spPr>
          <a:xfrm>
            <a:off x="5552490" y="5546849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755576" y="5949280"/>
            <a:ext cx="7642614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PGC: L'emballage d'un paquet de </a:t>
            </a:r>
            <a:r>
              <a:rPr lang="fr-FR" sz="1600" b="1" dirty="0" smtClean="0">
                <a:solidFill>
                  <a:srgbClr val="0070C0"/>
                </a:solidFill>
              </a:rPr>
              <a:t>gaufrettes </a:t>
            </a:r>
            <a:r>
              <a:rPr lang="fr-FR" sz="1600" b="1" dirty="0">
                <a:solidFill>
                  <a:srgbClr val="0070C0"/>
                </a:solidFill>
              </a:rPr>
              <a:t>"Saïda goût vanille" présenté des traces d'huile et le produit était cassé.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835" y="1440160"/>
            <a:ext cx="5436096" cy="407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34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5"/>
          <p:cNvSpPr txBox="1">
            <a:spLocks noChangeArrowheads="1"/>
          </p:cNvSpPr>
          <p:nvPr/>
        </p:nvSpPr>
        <p:spPr bwMode="auto">
          <a:xfrm>
            <a:off x="827584" y="5805264"/>
            <a:ext cx="774086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PGC: Les </a:t>
            </a:r>
            <a:r>
              <a:rPr lang="fr-FR" sz="1600" b="1" dirty="0" smtClean="0">
                <a:solidFill>
                  <a:srgbClr val="0070C0"/>
                </a:solidFill>
              </a:rPr>
              <a:t>mentions </a:t>
            </a:r>
            <a:r>
              <a:rPr lang="fr-FR" sz="1600" b="1" dirty="0">
                <a:solidFill>
                  <a:srgbClr val="0070C0"/>
                </a:solidFill>
              </a:rPr>
              <a:t>légales (DF, DLC et </a:t>
            </a:r>
            <a:r>
              <a:rPr lang="fr-FR" sz="1600" b="1" dirty="0" err="1">
                <a:solidFill>
                  <a:srgbClr val="0070C0"/>
                </a:solidFill>
              </a:rPr>
              <a:t>N°Lot</a:t>
            </a:r>
            <a:r>
              <a:rPr lang="fr-FR" sz="1600" b="1" dirty="0">
                <a:solidFill>
                  <a:srgbClr val="0070C0"/>
                </a:solidFill>
              </a:rPr>
              <a:t>) de 3 paquets de sucre en cube "DOMINO"  étaient illisibles.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50" b="34250"/>
          <a:stretch/>
        </p:blipFill>
        <p:spPr>
          <a:xfrm>
            <a:off x="4472693" y="1342751"/>
            <a:ext cx="4153473" cy="313998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651" b="23750"/>
          <a:stretch/>
        </p:blipFill>
        <p:spPr>
          <a:xfrm>
            <a:off x="7932" y="1342751"/>
            <a:ext cx="4313223" cy="3139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27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755576" y="5661248"/>
            <a:ext cx="756084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PGC: Présence de toile </a:t>
            </a:r>
            <a:r>
              <a:rPr lang="fr-FR" sz="1600" b="1" dirty="0" smtClean="0">
                <a:solidFill>
                  <a:srgbClr val="0070C0"/>
                </a:solidFill>
              </a:rPr>
              <a:t>d'araignée </a:t>
            </a:r>
            <a:r>
              <a:rPr lang="fr-FR" sz="1600" b="1" dirty="0">
                <a:solidFill>
                  <a:srgbClr val="0070C0"/>
                </a:solidFill>
              </a:rPr>
              <a:t>au niveau des linéaires d'exposition des pâtes.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124744"/>
            <a:ext cx="3003798" cy="400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44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791580" y="6165304"/>
            <a:ext cx="756084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PGC: L'étiquetage (nom du produit) de deux sachets du produit " El </a:t>
            </a:r>
            <a:r>
              <a:rPr lang="fr-FR" sz="1600" b="1" dirty="0" err="1">
                <a:solidFill>
                  <a:srgbClr val="0070C0"/>
                </a:solidFill>
              </a:rPr>
              <a:t>Khabia</a:t>
            </a:r>
            <a:r>
              <a:rPr lang="fr-FR" sz="1600" b="1" dirty="0">
                <a:solidFill>
                  <a:srgbClr val="0070C0"/>
                </a:solidFill>
              </a:rPr>
              <a:t>" était absents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05"/>
          <a:stretch/>
        </p:blipFill>
        <p:spPr>
          <a:xfrm>
            <a:off x="2746065" y="1988840"/>
            <a:ext cx="3651870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83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2573233" y="6381328"/>
            <a:ext cx="3939709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PGC</a:t>
            </a:r>
            <a:r>
              <a:rPr lang="fr-FR" sz="1600" b="1" dirty="0">
                <a:solidFill>
                  <a:srgbClr val="0070C0"/>
                </a:solidFill>
              </a:rPr>
              <a:t>: Le sol de la réserve était fissuré.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156" y="1196752"/>
            <a:ext cx="3579862" cy="477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14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959344" y="6021288"/>
            <a:ext cx="6948772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Réserve PGC: Les </a:t>
            </a:r>
            <a:r>
              <a:rPr lang="fr-FR" sz="1600" b="1" dirty="0" smtClean="0">
                <a:solidFill>
                  <a:srgbClr val="0070C0"/>
                </a:solidFill>
              </a:rPr>
              <a:t>éléments </a:t>
            </a:r>
            <a:r>
              <a:rPr lang="fr-FR" sz="1600" b="1" dirty="0">
                <a:solidFill>
                  <a:srgbClr val="0070C0"/>
                </a:solidFill>
              </a:rPr>
              <a:t>de stockage n'étaient pas propres le jour de </a:t>
            </a:r>
            <a:r>
              <a:rPr lang="fr-FR" sz="1600" b="1" dirty="0" smtClean="0">
                <a:solidFill>
                  <a:srgbClr val="0070C0"/>
                </a:solidFill>
              </a:rPr>
              <a:t>l'audit.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0792" y="1054807"/>
            <a:ext cx="3705876" cy="494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01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41339</TotalTime>
  <Words>115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PC</cp:lastModifiedBy>
  <cp:revision>734</cp:revision>
  <cp:lastPrinted>2016-02-08T19:41:58Z</cp:lastPrinted>
  <dcterms:created xsi:type="dcterms:W3CDTF">2014-03-07T09:21:22Z</dcterms:created>
  <dcterms:modified xsi:type="dcterms:W3CDTF">2020-06-30T06:33:00Z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454653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