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68" r:id="rId2"/>
    <p:sldId id="485" r:id="rId3"/>
    <p:sldId id="476" r:id="rId4"/>
    <p:sldId id="478" r:id="rId5"/>
    <p:sldId id="479" r:id="rId6"/>
    <p:sldId id="491" r:id="rId7"/>
    <p:sldId id="481" r:id="rId8"/>
    <p:sldId id="483" r:id="rId9"/>
    <p:sldId id="490" r:id="rId10"/>
    <p:sldId id="486" r:id="rId11"/>
    <p:sldId id="492" r:id="rId12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01/07/2019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01/07/2019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Mednine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Mednine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43608" y="5546849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18/06/2019</a:t>
            </a:r>
          </a:p>
        </p:txBody>
      </p:sp>
      <p:sp>
        <p:nvSpPr>
          <p:cNvPr id="7" name="Rectangle 6"/>
          <p:cNvSpPr/>
          <p:nvPr/>
        </p:nvSpPr>
        <p:spPr>
          <a:xfrm>
            <a:off x="5552490" y="5546849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Mr Yassine ELLOUMI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5"/>
          <p:cNvSpPr txBox="1">
            <a:spLocks noChangeArrowheads="1"/>
          </p:cNvSpPr>
          <p:nvPr/>
        </p:nvSpPr>
        <p:spPr bwMode="auto">
          <a:xfrm>
            <a:off x="1693699" y="6237312"/>
            <a:ext cx="5832648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Réserve PGC: Le </a:t>
            </a:r>
            <a:r>
              <a:rPr lang="fr-FR" sz="1600" b="1" dirty="0">
                <a:solidFill>
                  <a:srgbClr val="0070C0"/>
                </a:solidFill>
              </a:rPr>
              <a:t>sol était fissuré au niveau de la réserve.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12776"/>
            <a:ext cx="3350496" cy="446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0022" y="1412776"/>
            <a:ext cx="3723245" cy="446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9844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5"/>
          <p:cNvSpPr txBox="1">
            <a:spLocks noChangeArrowheads="1"/>
          </p:cNvSpPr>
          <p:nvPr/>
        </p:nvSpPr>
        <p:spPr bwMode="auto">
          <a:xfrm>
            <a:off x="635046" y="4941168"/>
            <a:ext cx="4369002" cy="830997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Management: les autocontrôles et les enregistrements  des mois précédents manquent la signature des responsables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46" y="1268760"/>
            <a:ext cx="3363206" cy="252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1268760"/>
            <a:ext cx="3507221" cy="252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4063430"/>
            <a:ext cx="3470076" cy="2173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5086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725272" y="5877272"/>
            <a:ext cx="7642614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Poissonnerie: Meuble froid avec  un afficheur  défaillant  depuis le 02/06/2019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876" y="1412776"/>
            <a:ext cx="3380076" cy="2088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3717032"/>
            <a:ext cx="3141990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6579" y="1412776"/>
            <a:ext cx="3529808" cy="2088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434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5"/>
          <p:cNvSpPr txBox="1">
            <a:spLocks noChangeArrowheads="1"/>
          </p:cNvSpPr>
          <p:nvPr/>
        </p:nvSpPr>
        <p:spPr bwMode="auto">
          <a:xfrm>
            <a:off x="827584" y="6228601"/>
            <a:ext cx="774086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Nettoyage : </a:t>
            </a:r>
            <a:r>
              <a:rPr lang="fr-FR" sz="1600" b="1" dirty="0">
                <a:solidFill>
                  <a:srgbClr val="0070C0"/>
                </a:solidFill>
              </a:rPr>
              <a:t>Utilisation </a:t>
            </a:r>
            <a:r>
              <a:rPr lang="fr-FR" sz="1600" b="1" dirty="0" smtClean="0">
                <a:solidFill>
                  <a:srgbClr val="0070C0"/>
                </a:solidFill>
              </a:rPr>
              <a:t>des produits de nettoyage  </a:t>
            </a:r>
            <a:r>
              <a:rPr lang="fr-FR" sz="1600" b="1" dirty="0">
                <a:solidFill>
                  <a:srgbClr val="0070C0"/>
                </a:solidFill>
              </a:rPr>
              <a:t>rempli dans </a:t>
            </a:r>
            <a:r>
              <a:rPr lang="fr-FR" sz="1600" b="1" dirty="0" smtClean="0">
                <a:solidFill>
                  <a:srgbClr val="0070C0"/>
                </a:solidFill>
              </a:rPr>
              <a:t>des bouteilles et  des </a:t>
            </a:r>
            <a:r>
              <a:rPr lang="fr-FR" sz="1600" b="1" dirty="0" smtClean="0">
                <a:solidFill>
                  <a:srgbClr val="0070C0"/>
                </a:solidFill>
              </a:rPr>
              <a:t>seaux  </a:t>
            </a:r>
            <a:r>
              <a:rPr lang="fr-FR" sz="1600" b="1" dirty="0">
                <a:solidFill>
                  <a:srgbClr val="0070C0"/>
                </a:solidFill>
              </a:rPr>
              <a:t>non </a:t>
            </a:r>
            <a:r>
              <a:rPr lang="fr-FR" sz="1600" b="1" dirty="0" smtClean="0">
                <a:solidFill>
                  <a:srgbClr val="0070C0"/>
                </a:solidFill>
              </a:rPr>
              <a:t>identifiées.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499" y="1340768"/>
            <a:ext cx="3338453" cy="19637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1340769"/>
            <a:ext cx="3888432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398780"/>
            <a:ext cx="2160240" cy="25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9427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791580" y="6165304"/>
            <a:ext cx="756084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Poissonnerie: La pelle de glace était maintenue sur la </a:t>
            </a:r>
            <a:r>
              <a:rPr lang="fr-FR" sz="1600" b="1" dirty="0" smtClean="0">
                <a:solidFill>
                  <a:srgbClr val="0070C0"/>
                </a:solidFill>
              </a:rPr>
              <a:t>machine à glace au niveau du couloir des chambres 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196752"/>
            <a:ext cx="6735521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844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791580" y="6093296"/>
            <a:ext cx="7560840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PLS</a:t>
            </a:r>
            <a:r>
              <a:rPr lang="fr-FR" sz="1600" b="1" dirty="0" smtClean="0">
                <a:solidFill>
                  <a:srgbClr val="0070C0"/>
                </a:solidFill>
              </a:rPr>
              <a:t>: Condensation au niveau des meubles du stockage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580" y="1412776"/>
            <a:ext cx="3348372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4748" y="1412776"/>
            <a:ext cx="3111178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383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791580" y="6093296"/>
            <a:ext cx="756084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Produits surgelés: Présence excessive de givres dans les sachets et les barquettes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912" y="1268760"/>
            <a:ext cx="3311032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268760"/>
            <a:ext cx="3384376" cy="2348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3717032"/>
            <a:ext cx="2976330" cy="22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9145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791580" y="6165304"/>
            <a:ext cx="756084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Poissonnerie: </a:t>
            </a:r>
            <a:r>
              <a:rPr lang="fr-FR" sz="1600" b="1" dirty="0">
                <a:solidFill>
                  <a:srgbClr val="0070C0"/>
                </a:solidFill>
              </a:rPr>
              <a:t>Présence de </a:t>
            </a:r>
            <a:r>
              <a:rPr lang="fr-FR" sz="1600" b="1" dirty="0" smtClean="0">
                <a:solidFill>
                  <a:srgbClr val="0070C0"/>
                </a:solidFill>
              </a:rPr>
              <a:t>mouches et </a:t>
            </a:r>
            <a:r>
              <a:rPr lang="fr-FR" sz="1600" b="1" dirty="0" smtClean="0">
                <a:solidFill>
                  <a:srgbClr val="0070C0"/>
                </a:solidFill>
              </a:rPr>
              <a:t>de cadavres </a:t>
            </a:r>
            <a:r>
              <a:rPr lang="fr-FR" sz="1600" b="1" dirty="0" smtClean="0">
                <a:solidFill>
                  <a:srgbClr val="0070C0"/>
                </a:solidFill>
              </a:rPr>
              <a:t>de mouches et </a:t>
            </a:r>
            <a:r>
              <a:rPr lang="fr-FR" sz="1600" b="1" dirty="0" smtClean="0">
                <a:solidFill>
                  <a:srgbClr val="0070C0"/>
                </a:solidFill>
              </a:rPr>
              <a:t>de cafards dans </a:t>
            </a:r>
            <a:r>
              <a:rPr lang="fr-FR" sz="1600" b="1" dirty="0" smtClean="0">
                <a:solidFill>
                  <a:srgbClr val="0070C0"/>
                </a:solidFill>
              </a:rPr>
              <a:t>le </a:t>
            </a:r>
            <a:r>
              <a:rPr lang="fr-FR" sz="1600" b="1" dirty="0" smtClean="0">
                <a:solidFill>
                  <a:srgbClr val="0070C0"/>
                </a:solidFill>
              </a:rPr>
              <a:t>rayon poissonnerie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580" y="1340768"/>
            <a:ext cx="3564396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3348" y="1350074"/>
            <a:ext cx="3696411" cy="2150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183" y="3645024"/>
            <a:ext cx="3391793" cy="2414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9364" y="3645024"/>
            <a:ext cx="3603055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601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791580" y="6258798"/>
            <a:ext cx="7560840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PGC</a:t>
            </a:r>
            <a:r>
              <a:rPr lang="fr-FR" sz="1600" b="1" dirty="0">
                <a:solidFill>
                  <a:srgbClr val="0070C0"/>
                </a:solidFill>
              </a:rPr>
              <a:t>: Présence </a:t>
            </a:r>
            <a:r>
              <a:rPr lang="fr-FR" sz="1600" b="1" dirty="0" smtClean="0">
                <a:solidFill>
                  <a:srgbClr val="0070C0"/>
                </a:solidFill>
              </a:rPr>
              <a:t>excessive </a:t>
            </a:r>
            <a:r>
              <a:rPr lang="fr-FR" sz="1600" b="1" dirty="0" smtClean="0">
                <a:solidFill>
                  <a:srgbClr val="0070C0"/>
                </a:solidFill>
              </a:rPr>
              <a:t>de poussières au </a:t>
            </a:r>
            <a:r>
              <a:rPr lang="fr-FR" sz="1600" b="1" dirty="0" smtClean="0">
                <a:solidFill>
                  <a:srgbClr val="0070C0"/>
                </a:solidFill>
              </a:rPr>
              <a:t>niveau des boites de conserves.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829" y="1484784"/>
            <a:ext cx="3552394" cy="396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3170" y="1484784"/>
            <a:ext cx="3600399" cy="396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8029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791580" y="6258798"/>
            <a:ext cx="7560840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PGC</a:t>
            </a:r>
            <a:r>
              <a:rPr lang="fr-FR" sz="1600" b="1" dirty="0">
                <a:solidFill>
                  <a:srgbClr val="0070C0"/>
                </a:solidFill>
              </a:rPr>
              <a:t>: </a:t>
            </a:r>
            <a:r>
              <a:rPr lang="fr-FR" sz="1600" b="1" dirty="0" smtClean="0">
                <a:solidFill>
                  <a:srgbClr val="0070C0"/>
                </a:solidFill>
              </a:rPr>
              <a:t>Stockage des sacs de sucre sur une palette en bois 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556792"/>
            <a:ext cx="4320480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3535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41318</TotalTime>
  <Words>150</Words>
  <Application>Microsoft Office PowerPoint</Application>
  <PresentationFormat>Affichage à l'écran (4:3)</PresentationFormat>
  <Paragraphs>14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729</cp:revision>
  <cp:lastPrinted>2016-02-08T19:41:58Z</cp:lastPrinted>
  <dcterms:created xsi:type="dcterms:W3CDTF">2014-03-07T09:21:22Z</dcterms:created>
  <dcterms:modified xsi:type="dcterms:W3CDTF">2019-07-01T15:29:16Z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454653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