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handoutMasterIdLst>
    <p:handoutMasterId r:id="rId10"/>
  </p:handoutMasterIdLst>
  <p:sldIdLst>
    <p:sldId id="268" r:id="rId2"/>
    <p:sldId id="485" r:id="rId3"/>
    <p:sldId id="476" r:id="rId4"/>
    <p:sldId id="478" r:id="rId5"/>
    <p:sldId id="479" r:id="rId6"/>
    <p:sldId id="491" r:id="rId7"/>
    <p:sldId id="481" r:id="rId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18/12/2019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Mednine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xmlns="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Mednine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043608" y="5546849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13/12/2019</a:t>
            </a:r>
          </a:p>
        </p:txBody>
      </p:sp>
      <p:sp>
        <p:nvSpPr>
          <p:cNvPr id="7" name="Rectangle 6"/>
          <p:cNvSpPr/>
          <p:nvPr/>
        </p:nvSpPr>
        <p:spPr>
          <a:xfrm>
            <a:off x="5552490" y="5546849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755576" y="5517232"/>
            <a:ext cx="7642614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de tout un </a:t>
            </a:r>
            <a:r>
              <a:rPr lang="fr-FR" sz="1600" b="1" dirty="0" smtClean="0">
                <a:solidFill>
                  <a:srgbClr val="0070C0"/>
                </a:solidFill>
              </a:rPr>
              <a:t>lot </a:t>
            </a:r>
            <a:r>
              <a:rPr lang="fr-FR" sz="1600" b="1" dirty="0">
                <a:solidFill>
                  <a:srgbClr val="0070C0"/>
                </a:solidFill>
              </a:rPr>
              <a:t>de yaourts "Duo </a:t>
            </a:r>
            <a:r>
              <a:rPr lang="fr-FR" sz="1600" b="1" dirty="0" err="1">
                <a:solidFill>
                  <a:srgbClr val="0070C0"/>
                </a:solidFill>
              </a:rPr>
              <a:t>Vitalait</a:t>
            </a:r>
            <a:r>
              <a:rPr lang="fr-FR" sz="1600" b="1" dirty="0">
                <a:solidFill>
                  <a:srgbClr val="0070C0"/>
                </a:solidFill>
              </a:rPr>
              <a:t>" DLC 15/12/19. Nous rappelons que la date limite de retrait est de DLC-2.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7855" y="1329612"/>
            <a:ext cx="4283968" cy="321297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29611"/>
            <a:ext cx="4283968" cy="3212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43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oneTexte 5"/>
          <p:cNvSpPr txBox="1">
            <a:spLocks noChangeArrowheads="1"/>
          </p:cNvSpPr>
          <p:nvPr/>
        </p:nvSpPr>
        <p:spPr bwMode="auto">
          <a:xfrm>
            <a:off x="827584" y="5805264"/>
            <a:ext cx="774086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</a:t>
            </a:r>
            <a:r>
              <a:rPr lang="fr-FR" sz="1600" b="1" dirty="0" smtClean="0">
                <a:solidFill>
                  <a:srgbClr val="0070C0"/>
                </a:solidFill>
              </a:rPr>
              <a:t>d'un boudin de </a:t>
            </a:r>
            <a:r>
              <a:rPr lang="fr-FR" sz="1600" b="1" dirty="0">
                <a:solidFill>
                  <a:srgbClr val="0070C0"/>
                </a:solidFill>
              </a:rPr>
              <a:t>préparation alimentaire "</a:t>
            </a:r>
            <a:r>
              <a:rPr lang="fr-FR" sz="1600" b="1" dirty="0" err="1">
                <a:solidFill>
                  <a:srgbClr val="0070C0"/>
                </a:solidFill>
              </a:rPr>
              <a:t>mozza</a:t>
            </a:r>
            <a:r>
              <a:rPr lang="fr-FR" sz="1600" b="1" dirty="0">
                <a:solidFill>
                  <a:srgbClr val="0070C0"/>
                </a:solidFill>
              </a:rPr>
              <a:t> max" périmée depuis le 01/12/19.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00" b="19551"/>
          <a:stretch/>
        </p:blipFill>
        <p:spPr>
          <a:xfrm>
            <a:off x="1974420" y="3140968"/>
            <a:ext cx="5143500" cy="230425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75" b="32964"/>
          <a:stretch/>
        </p:blipFill>
        <p:spPr>
          <a:xfrm>
            <a:off x="1979712" y="800486"/>
            <a:ext cx="5138208" cy="2196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427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55576" y="5661248"/>
            <a:ext cx="7560840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de 3 tablettes de chocolat DLC 20/12/19. Nous rappelons que la date limite de retrait est de DLC-7.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1328014"/>
            <a:ext cx="4824536" cy="361840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340768"/>
            <a:ext cx="3057804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84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791580" y="6093296"/>
            <a:ext cx="7560840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Présence de 5 paquets de céréale "DINO" périmés depuis le 19/11/19.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359" y="1484784"/>
            <a:ext cx="3219822" cy="429309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484784"/>
            <a:ext cx="3219822" cy="4293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8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5"/>
          <p:cNvSpPr txBox="1">
            <a:spLocks noChangeArrowheads="1"/>
          </p:cNvSpPr>
          <p:nvPr/>
        </p:nvSpPr>
        <p:spPr bwMode="auto">
          <a:xfrm>
            <a:off x="2573233" y="6381328"/>
            <a:ext cx="3939709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PGC: Le sol de la réserve était fissuré.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1289" y="1318456"/>
            <a:ext cx="3635136" cy="484684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318456"/>
            <a:ext cx="3635136" cy="4846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4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5"/>
          <p:cNvSpPr txBox="1">
            <a:spLocks noChangeArrowheads="1"/>
          </p:cNvSpPr>
          <p:nvPr/>
        </p:nvSpPr>
        <p:spPr bwMode="auto">
          <a:xfrm>
            <a:off x="959344" y="6021288"/>
            <a:ext cx="6948772" cy="584775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>
                <a:solidFill>
                  <a:srgbClr val="0070C0"/>
                </a:solidFill>
              </a:rPr>
              <a:t>PLS: Présence de givre dans le congélateur d'exposition des produits surgelés et glaces.</a:t>
            </a:r>
            <a:endParaRPr lang="fr-FR" sz="1600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340768"/>
            <a:ext cx="5916149" cy="4437112"/>
          </a:xfrm>
          <a:prstGeom prst="rect">
            <a:avLst/>
          </a:prstGeom>
        </p:spPr>
      </p:pic>
      <p:sp>
        <p:nvSpPr>
          <p:cNvPr id="4" name="Ellipse 3"/>
          <p:cNvSpPr/>
          <p:nvPr/>
        </p:nvSpPr>
        <p:spPr>
          <a:xfrm>
            <a:off x="1547664" y="1412776"/>
            <a:ext cx="5256584" cy="3888432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601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41328</TotalTime>
  <Words>119</Words>
  <Application>Microsoft Office PowerPoint</Application>
  <PresentationFormat>Affichage à l'écran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731</cp:revision>
  <cp:lastPrinted>2016-02-08T19:41:58Z</cp:lastPrinted>
  <dcterms:created xsi:type="dcterms:W3CDTF">2014-03-07T09:21:22Z</dcterms:created>
  <dcterms:modified xsi:type="dcterms:W3CDTF">2019-12-18T20:17:08Z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454653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