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76" r:id="rId3"/>
    <p:sldId id="477" r:id="rId4"/>
    <p:sldId id="478" r:id="rId5"/>
    <p:sldId id="479" r:id="rId6"/>
    <p:sldId id="480" r:id="rId7"/>
    <p:sldId id="481" r:id="rId8"/>
    <p:sldId id="482" r:id="rId9"/>
    <p:sldId id="483" r:id="rId10"/>
    <p:sldId id="484" r:id="rId11"/>
    <p:sldId id="485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23/07/2018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23/07/2018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Mednine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Mednine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546849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12/07/2018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436096" y="5085184"/>
            <a:ext cx="2736304" cy="14773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Mejed </a:t>
            </a:r>
            <a:r>
              <a:rPr lang="fr-FR" sz="2000" b="1" dirty="0" smtClean="0">
                <a:solidFill>
                  <a:srgbClr val="000000"/>
                </a:solidFill>
              </a:rPr>
              <a:t>HENI</a:t>
            </a:r>
            <a:endParaRPr lang="fr-FR" sz="2000" b="1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700808"/>
            <a:ext cx="3651870" cy="4869160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91580" y="3933056"/>
            <a:ext cx="270030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La zone casse était mal rangée et le réfrigérateur hors service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3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700808"/>
            <a:ext cx="5292080" cy="3969060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2339752" y="5877272"/>
            <a:ext cx="432073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Les extracteur représentent une sources d’introduction des poussières.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3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70190" y="5580529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Présence de deux pots de glaces « boules d’or » dont les DF, DLC,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 étaient absents.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84784"/>
            <a:ext cx="2517744" cy="335699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99" r="15351" b="13250"/>
          <a:stretch/>
        </p:blipFill>
        <p:spPr>
          <a:xfrm>
            <a:off x="602174" y="1209915"/>
            <a:ext cx="4032448" cy="4383680"/>
          </a:xfrm>
          <a:prstGeom prst="rect">
            <a:avLst/>
          </a:prstGeom>
        </p:spPr>
      </p:pic>
      <p:sp>
        <p:nvSpPr>
          <p:cNvPr id="8" name="ZoneTexte 5"/>
          <p:cNvSpPr txBox="1">
            <a:spLocks noChangeArrowheads="1"/>
          </p:cNvSpPr>
          <p:nvPr/>
        </p:nvSpPr>
        <p:spPr bwMode="auto">
          <a:xfrm>
            <a:off x="827584" y="6228601"/>
            <a:ext cx="774086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PGC: la date d’expiration pour une bouteille de « sirop chocolat » était illisible.</a:t>
            </a:r>
          </a:p>
        </p:txBody>
      </p:sp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235552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</a:t>
            </a:r>
            <a:r>
              <a:rPr lang="fr-FR" sz="1600" b="1" dirty="0">
                <a:solidFill>
                  <a:srgbClr val="0070C0"/>
                </a:solidFill>
              </a:rPr>
              <a:t>: Présence de 5 boudins de salami de dinde </a:t>
            </a:r>
            <a:r>
              <a:rPr lang="fr-FR" sz="1600" b="1" dirty="0" err="1">
                <a:solidFill>
                  <a:srgbClr val="0070C0"/>
                </a:solidFill>
              </a:rPr>
              <a:t>mharhar</a:t>
            </a:r>
            <a:r>
              <a:rPr lang="fr-FR" sz="1600" b="1" dirty="0">
                <a:solidFill>
                  <a:srgbClr val="0070C0"/>
                </a:solidFill>
              </a:rPr>
              <a:t> dont la DLC était le jour de </a:t>
            </a:r>
            <a:r>
              <a:rPr lang="fr-FR" sz="1600" b="1" dirty="0" smtClean="0">
                <a:solidFill>
                  <a:srgbClr val="0070C0"/>
                </a:solidFill>
              </a:rPr>
              <a:t>l'audit.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167" y="799038"/>
            <a:ext cx="2949792" cy="393305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803187"/>
            <a:ext cx="2949792" cy="3933056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5102167" y="2996952"/>
            <a:ext cx="2298693" cy="57606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04" y="4840463"/>
            <a:ext cx="4499992" cy="128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52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33080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PGC: renforcer le nettoyage.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465421"/>
            <a:ext cx="3002148" cy="225161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582906"/>
            <a:ext cx="3024336" cy="226825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372" y="1465421"/>
            <a:ext cx="2843808" cy="213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33080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>
                <a:solidFill>
                  <a:srgbClr val="0070C0"/>
                </a:solidFill>
              </a:rPr>
              <a:t>: le produit (</a:t>
            </a:r>
            <a:r>
              <a:rPr lang="fr-FR" sz="1600" b="1" dirty="0" err="1">
                <a:solidFill>
                  <a:srgbClr val="0070C0"/>
                </a:solidFill>
              </a:rPr>
              <a:t>Hrouss</a:t>
            </a:r>
            <a:r>
              <a:rPr lang="fr-FR" sz="1600" b="1" dirty="0">
                <a:solidFill>
                  <a:srgbClr val="0070C0"/>
                </a:solidFill>
              </a:rPr>
              <a:t> Épices</a:t>
            </a:r>
            <a:r>
              <a:rPr lang="fr-FR" sz="1600" dirty="0"/>
              <a:t> </a:t>
            </a:r>
            <a:r>
              <a:rPr lang="fr-FR" sz="1600" b="1" dirty="0">
                <a:solidFill>
                  <a:srgbClr val="0070C0"/>
                </a:solidFill>
              </a:rPr>
              <a:t>et saveurs) contenait un ingrédient effacé.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01" t="4851" b="11150"/>
          <a:stretch/>
        </p:blipFill>
        <p:spPr>
          <a:xfrm>
            <a:off x="323528" y="1419439"/>
            <a:ext cx="3378487" cy="41764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0" t="38450" r="6601" b="19550"/>
          <a:stretch/>
        </p:blipFill>
        <p:spPr>
          <a:xfrm>
            <a:off x="4622687" y="1419439"/>
            <a:ext cx="3744416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71916" y="1227601"/>
            <a:ext cx="3703340" cy="4937787"/>
          </a:xfrm>
          <a:prstGeom prst="rect">
            <a:avLst/>
          </a:prstGeom>
        </p:spPr>
      </p:pic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les oranges n’étaient pas fraîches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6 Paquets de dattes étaient périmées depuis le 06/06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68152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0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268760"/>
            <a:ext cx="5580112" cy="4185084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Les températures de stockage ne sont pas correctement enregistrées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0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0" y="836712"/>
            <a:ext cx="3936437" cy="2952328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Les concombres étaient moisis et les pêches manquaient de fraîcheur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334741"/>
            <a:ext cx="4427984" cy="332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30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258798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Une seule chambre froide était en service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888" y="1218705"/>
            <a:ext cx="6588224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29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41171</TotalTime>
  <Words>130</Words>
  <Application>Microsoft Office PowerPoint</Application>
  <PresentationFormat>Affichage à l'écran (4:3)</PresentationFormat>
  <Paragraphs>18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714</cp:revision>
  <cp:lastPrinted>2016-02-08T19:41:58Z</cp:lastPrinted>
  <dcterms:created xsi:type="dcterms:W3CDTF">2014-03-07T09:21:22Z</dcterms:created>
  <dcterms:modified xsi:type="dcterms:W3CDTF">2018-07-23T16:13:54Z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