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485" r:id="rId3"/>
    <p:sldId id="476" r:id="rId4"/>
    <p:sldId id="478" r:id="rId5"/>
    <p:sldId id="479" r:id="rId6"/>
    <p:sldId id="480" r:id="rId7"/>
    <p:sldId id="481" r:id="rId8"/>
    <p:sldId id="482" r:id="rId9"/>
    <p:sldId id="483" r:id="rId10"/>
    <p:sldId id="484" r:id="rId11"/>
    <p:sldId id="486" r:id="rId12"/>
    <p:sldId id="487" r:id="rId13"/>
    <p:sldId id="488" r:id="rId14"/>
    <p:sldId id="489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Mednine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Mednine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546849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18/12/2018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5552490" y="5546849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043608" y="5517232"/>
            <a:ext cx="734481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PGC: Présence </a:t>
            </a:r>
            <a:r>
              <a:rPr lang="fr-FR" sz="1600" b="1" dirty="0">
                <a:solidFill>
                  <a:srgbClr val="0070C0"/>
                </a:solidFill>
              </a:rPr>
              <a:t>d'une boite de conserve de tomate dont les DF, DLC et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 étaient absents.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692" y="1340768"/>
            <a:ext cx="2841780" cy="37890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98" y="1340768"/>
            <a:ext cx="2841780" cy="378904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40768"/>
            <a:ext cx="2841780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3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533" y="1340768"/>
            <a:ext cx="2517744" cy="33569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151" y="1340768"/>
            <a:ext cx="2517744" cy="335699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769" y="1340768"/>
            <a:ext cx="2517744" cy="3356992"/>
          </a:xfrm>
          <a:prstGeom prst="rect">
            <a:avLst/>
          </a:prstGeom>
        </p:spPr>
      </p:pic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1693699" y="5301208"/>
            <a:ext cx="58326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Réserve PGC: Le </a:t>
            </a:r>
            <a:r>
              <a:rPr lang="fr-FR" sz="1600" b="1" dirty="0">
                <a:solidFill>
                  <a:srgbClr val="0070C0"/>
                </a:solidFill>
              </a:rPr>
              <a:t>sol était fissuré au niveau de la réserve.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84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340768"/>
            <a:ext cx="3597864" cy="4797152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043608" y="6228601"/>
            <a:ext cx="734481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Les sacs de poubelles étaient maintenues par terre à côté de la porte de réception.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2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40768"/>
            <a:ext cx="3327834" cy="44371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3327834" cy="4437112"/>
          </a:xfrm>
          <a:prstGeom prst="rect">
            <a:avLst/>
          </a:prstGeom>
        </p:spPr>
      </p:pic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043608" y="6093296"/>
            <a:ext cx="734481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Absence de papier essuie mains au niveau des sanitaires hommes et femmes.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26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12776"/>
            <a:ext cx="3327834" cy="44371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3327834" cy="4437112"/>
          </a:xfrm>
          <a:prstGeom prst="rect">
            <a:avLst/>
          </a:prstGeom>
        </p:spPr>
      </p:pic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003256" y="6093296"/>
            <a:ext cx="734481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Présence de nourriture dans un </a:t>
            </a:r>
            <a:r>
              <a:rPr lang="fr-FR" sz="1600" b="1" dirty="0" smtClean="0">
                <a:solidFill>
                  <a:srgbClr val="0070C0"/>
                </a:solidFill>
              </a:rPr>
              <a:t>casier </a:t>
            </a:r>
            <a:r>
              <a:rPr lang="fr-FR" sz="1600" b="1" dirty="0">
                <a:solidFill>
                  <a:srgbClr val="0070C0"/>
                </a:solidFill>
              </a:rPr>
              <a:t>au niveau des vestiaires femmes.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43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25272" y="5877272"/>
            <a:ext cx="764261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Volaillerie: Absence de distributeur papier.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Absence de savon liquide et du papier essuie mains.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12775"/>
            <a:ext cx="3291830" cy="438910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72" y="1412776"/>
            <a:ext cx="3291830" cy="438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3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5"/>
          <p:cNvSpPr txBox="1">
            <a:spLocks noChangeArrowheads="1"/>
          </p:cNvSpPr>
          <p:nvPr/>
        </p:nvSpPr>
        <p:spPr bwMode="auto">
          <a:xfrm>
            <a:off x="827584" y="6228601"/>
            <a:ext cx="774086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Volaillerie</a:t>
            </a:r>
            <a:r>
              <a:rPr lang="fr-FR" sz="1600" b="1" dirty="0">
                <a:solidFill>
                  <a:srgbClr val="0070C0"/>
                </a:solidFill>
              </a:rPr>
              <a:t>: Utilisation d'un nettoyant (autre que les produits fournis par carrefour) rempli dans une bouteille non identifiée.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099" y="1340768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Poissonnerie: La pelle de glace était maintenue sur la table de travail au niveau de l'exposition.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5056" y="980728"/>
            <a:ext cx="3813888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093296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Présence d'un yaourt à boire "</a:t>
            </a:r>
            <a:r>
              <a:rPr lang="fr-FR" sz="1600" b="1" dirty="0" err="1">
                <a:solidFill>
                  <a:srgbClr val="0070C0"/>
                </a:solidFill>
              </a:rPr>
              <a:t>dunup</a:t>
            </a:r>
            <a:r>
              <a:rPr lang="fr-FR" sz="1600" b="1" dirty="0">
                <a:solidFill>
                  <a:srgbClr val="0070C0"/>
                </a:solidFill>
              </a:rPr>
              <a:t>" dont la DLC était dépassée depuis le 13/12/18.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7"/>
            <a:ext cx="3492388" cy="465651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88" y="1340767"/>
            <a:ext cx="3492388" cy="465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Présence de 7 yaourts "</a:t>
            </a:r>
            <a:r>
              <a:rPr lang="fr-FR" sz="1600" b="1" dirty="0" err="1">
                <a:solidFill>
                  <a:srgbClr val="0070C0"/>
                </a:solidFill>
              </a:rPr>
              <a:t>Danette</a:t>
            </a:r>
            <a:r>
              <a:rPr lang="fr-FR" sz="1600" b="1" dirty="0">
                <a:solidFill>
                  <a:srgbClr val="0070C0"/>
                </a:solidFill>
              </a:rPr>
              <a:t>" dont la DLC était le jour de l'audit (17/12/18).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12776"/>
            <a:ext cx="3297846" cy="43971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79" y="1412775"/>
            <a:ext cx="3297847" cy="439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0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Présence de cadavres de mouches dans les meubles </a:t>
            </a:r>
            <a:r>
              <a:rPr lang="fr-FR" sz="1600" b="1" dirty="0" smtClean="0">
                <a:solidFill>
                  <a:srgbClr val="0070C0"/>
                </a:solidFill>
              </a:rPr>
              <a:t>froids d'exposition </a:t>
            </a:r>
            <a:r>
              <a:rPr lang="fr-FR" sz="1600" b="1" dirty="0">
                <a:solidFill>
                  <a:srgbClr val="0070C0"/>
                </a:solidFill>
              </a:rPr>
              <a:t>des produits surgelés.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15" y="1522477"/>
            <a:ext cx="4572000" cy="3429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330455"/>
            <a:ext cx="2859782" cy="381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0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Le suivi et l'enregistrement des températures à cœur n'étaient pas réalisés pour les mois de novembre et décembre.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268760"/>
            <a:ext cx="6480720" cy="486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30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258798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</a:t>
            </a:r>
            <a:r>
              <a:rPr lang="fr-FR" sz="1600" b="1" dirty="0">
                <a:solidFill>
                  <a:srgbClr val="0070C0"/>
                </a:solidFill>
              </a:rPr>
              <a:t>: Présence </a:t>
            </a:r>
            <a:r>
              <a:rPr lang="fr-FR" sz="1600" b="1" dirty="0" smtClean="0">
                <a:solidFill>
                  <a:srgbClr val="0070C0"/>
                </a:solidFill>
              </a:rPr>
              <a:t>d'un </a:t>
            </a:r>
            <a:r>
              <a:rPr lang="fr-FR" sz="1600" b="1" dirty="0">
                <a:solidFill>
                  <a:srgbClr val="0070C0"/>
                </a:solidFill>
              </a:rPr>
              <a:t>sachet de chapelure dont la DLC était illisible.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268760"/>
            <a:ext cx="3435846" cy="45811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29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41204</TotalTime>
  <Words>228</Words>
  <Application>Microsoft Office PowerPoint</Application>
  <PresentationFormat>Affichage à l'écran (4:3)</PresentationFormat>
  <Paragraphs>18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719</cp:revision>
  <cp:lastPrinted>2016-02-08T19:41:58Z</cp:lastPrinted>
  <dcterms:created xsi:type="dcterms:W3CDTF">2014-03-07T09:21:22Z</dcterms:created>
  <dcterms:modified xsi:type="dcterms:W3CDTF">2018-12-21T16:53:46Z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