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51" r:id="rId3"/>
    <p:sldId id="352" r:id="rId4"/>
    <p:sldId id="353" r:id="rId5"/>
    <p:sldId id="354" r:id="rId6"/>
    <p:sldId id="355" r:id="rId7"/>
    <p:sldId id="35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7" Target="../media/hdphoto3.wdp" Type="http://schemas.microsoft.com/office/2007/relationships/hdphoto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2.jpeg" Type="http://schemas.openxmlformats.org/officeDocument/2006/relationships/image"/><Relationship Id="rId5" Target="../media/hdphoto2.wdp" Type="http://schemas.microsoft.com/office/2007/relationships/hdphoto"/><Relationship Id="rId4" Target="../media/image11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17/10/2019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1675" y="5729481"/>
            <a:ext cx="237276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Dhia MECHLAOUI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8679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un pot de margarine (jadida) exposé au meuble était dépourvu de son couvercle, le suivi des DF et DLC ne peut être effectué.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"/>
          <a:stretch/>
        </p:blipFill>
        <p:spPr>
          <a:xfrm>
            <a:off x="3111690" y="3982025"/>
            <a:ext cx="5256584" cy="201177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967" y="1412776"/>
            <a:ext cx="3913846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3156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8679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 couvercle d’un pot de crème au chocolat (Vanoise) était endommagé, ce produit n’est plus vendable.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03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PLS/PGC: stockage à même le sol d’une caisse de paquet d’œufs et de 3 paquets d’huile. 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860032" y="1297088"/>
            <a:ext cx="4083918" cy="280152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"/>
          <a:stretch/>
        </p:blipFill>
        <p:spPr>
          <a:xfrm>
            <a:off x="395536" y="1309158"/>
            <a:ext cx="3435342" cy="278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47076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55976" y="3282669"/>
            <a:ext cx="460851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 rangement des paquet des boissons gazeuses n’était pas satisfaisant.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03669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stockage de bananes et ananas dans la chambre froide positive, stocker à une température supérieure à 12°C.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648" y="1412776"/>
            <a:ext cx="3275856" cy="24568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0" y="1412776"/>
            <a:ext cx="2688298" cy="20162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8"/>
          <a:stretch/>
        </p:blipFill>
        <p:spPr>
          <a:xfrm>
            <a:off x="2792338" y="1412776"/>
            <a:ext cx="2859782" cy="322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7899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l’utilisation du chariot pour le stockage des produits n’est pas toléré, stocker dans des caisses sur une palette en plastique.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832648" cy="437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7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23998</TotalTime>
  <Words>137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358</cp:revision>
  <cp:lastPrinted>2016-02-08T19:41:58Z</cp:lastPrinted>
  <dcterms:created xsi:type="dcterms:W3CDTF">2014-03-07T09:21:22Z</dcterms:created>
  <dcterms:modified xsi:type="dcterms:W3CDTF">2019-10-20T12:32:52Z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494579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