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8" r:id="rId2"/>
    <p:sldId id="351" r:id="rId3"/>
    <p:sldId id="363" r:id="rId4"/>
    <p:sldId id="352" r:id="rId5"/>
    <p:sldId id="353" r:id="rId6"/>
    <p:sldId id="354" r:id="rId7"/>
    <p:sldId id="355" r:id="rId8"/>
    <p:sldId id="356" r:id="rId9"/>
    <p:sldId id="357" r:id="rId10"/>
    <p:sldId id="358" r:id="rId11"/>
    <p:sldId id="359" r:id="rId12"/>
    <p:sldId id="360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4" autoAdjust="0"/>
    <p:restoredTop sz="94434" autoAdjust="0"/>
  </p:normalViewPr>
  <p:slideViewPr>
    <p:cSldViewPr>
      <p:cViewPr varScale="1">
        <p:scale>
          <a:sx n="69" d="100"/>
          <a:sy n="69" d="100"/>
        </p:scale>
        <p:origin x="143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08/05/2019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08/05/2019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L’Aouina</a:t>
            </a:r>
            <a:endParaRPr lang="fr-FR" altLang="fr-FR" kern="0" baseline="0" dirty="0" smtClean="0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559824" y="-26194"/>
            <a:ext cx="1584176" cy="109696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L’Aouina</a:t>
            </a:r>
          </a:p>
        </p:txBody>
      </p:sp>
      <p:sp>
        <p:nvSpPr>
          <p:cNvPr id="5" name="Rectangle 4"/>
          <p:cNvSpPr/>
          <p:nvPr/>
        </p:nvSpPr>
        <p:spPr>
          <a:xfrm>
            <a:off x="1150593" y="5756523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26/04/2019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11675" y="5729481"/>
            <a:ext cx="2372765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M Dhia MECHLAOUI</a:t>
            </a:r>
            <a:endParaRPr lang="fr-F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093296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présence de givre dans le meuble négatif des glaces.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Les DF et DLC étaient illisibles sur un pot de glace « extasio).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63" t="16400" r="17713" b="1701"/>
          <a:stretch/>
        </p:blipFill>
        <p:spPr>
          <a:xfrm>
            <a:off x="4716016" y="1340768"/>
            <a:ext cx="4248472" cy="352532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650" r="30313"/>
          <a:stretch/>
        </p:blipFill>
        <p:spPr>
          <a:xfrm>
            <a:off x="323528" y="1340768"/>
            <a:ext cx="3724934" cy="3140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73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165304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la mention « consommer avant fin » était illisible sur le paquet de crème de champignons.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63" t="13251" r="2750" b="8001"/>
          <a:stretch/>
        </p:blipFill>
        <p:spPr>
          <a:xfrm rot="5400000">
            <a:off x="5155745" y="1765135"/>
            <a:ext cx="4377126" cy="338437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3" t="30050" r="17713" b="5900"/>
          <a:stretch/>
        </p:blipFill>
        <p:spPr>
          <a:xfrm>
            <a:off x="107504" y="1268760"/>
            <a:ext cx="5256584" cy="356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60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330806"/>
            <a:ext cx="770485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Réception: manque de l’étanchéité de la porte de réception.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208321"/>
            <a:ext cx="4392488" cy="329436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208321"/>
            <a:ext cx="4385640" cy="3289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65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15363" y="5949280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les mentions légales sur un pot de « préparation pour cheesecake, Kaiser » étaient illisibles.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50" t="24801" r="19288"/>
          <a:stretch/>
        </p:blipFill>
        <p:spPr>
          <a:xfrm>
            <a:off x="611559" y="1484784"/>
            <a:ext cx="4849147" cy="381642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13" t="12201" r="13775" b="1701"/>
          <a:stretch/>
        </p:blipFill>
        <p:spPr>
          <a:xfrm>
            <a:off x="5796136" y="1363080"/>
            <a:ext cx="2992723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631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165304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exposition des morceaux de potirons préemballés à température ambiante.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1944" y="1412776"/>
            <a:ext cx="5652120" cy="4239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145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165304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dépassement de la date de retrait (27/04/19) d’une barquette « orto-carotte julienne »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92" r="7547" b="1611"/>
          <a:stretch/>
        </p:blipFill>
        <p:spPr>
          <a:xfrm>
            <a:off x="4716016" y="1146787"/>
            <a:ext cx="3672408" cy="4946509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690"/>
          <a:stretch/>
        </p:blipFill>
        <p:spPr>
          <a:xfrm>
            <a:off x="100350" y="1146787"/>
            <a:ext cx="4471650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83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156593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FLEG: dépassement de la date de retrait (27/04/19) d’une barquette « </a:t>
            </a:r>
            <a:r>
              <a:rPr lang="fr-FR" sz="1600" b="1" dirty="0" smtClean="0">
                <a:solidFill>
                  <a:srgbClr val="0070C0"/>
                </a:solidFill>
              </a:rPr>
              <a:t>orto-persil ail haché</a:t>
            </a:r>
            <a:r>
              <a:rPr lang="fr-FR" sz="1600" b="1" dirty="0">
                <a:solidFill>
                  <a:srgbClr val="0070C0"/>
                </a:solidFill>
              </a:rPr>
              <a:t> »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8" t="4326" r="15533" b="126"/>
          <a:stretch/>
        </p:blipFill>
        <p:spPr>
          <a:xfrm rot="16200000">
            <a:off x="2555776" y="404664"/>
            <a:ext cx="4104456" cy="6552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30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330806"/>
            <a:ext cx="770485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FLEG: dépassement de la date de retrait (27/04/19) d’une </a:t>
            </a:r>
            <a:r>
              <a:rPr lang="fr-FR" sz="1600" b="1" dirty="0" smtClean="0">
                <a:solidFill>
                  <a:srgbClr val="0070C0"/>
                </a:solidFill>
              </a:rPr>
              <a:t>sachet «</a:t>
            </a:r>
            <a:r>
              <a:rPr lang="fr-FR" sz="1600" b="1" dirty="0">
                <a:solidFill>
                  <a:srgbClr val="0070C0"/>
                </a:solidFill>
              </a:rPr>
              <a:t> </a:t>
            </a:r>
            <a:r>
              <a:rPr lang="fr-FR" sz="1600" b="1" dirty="0" smtClean="0">
                <a:solidFill>
                  <a:srgbClr val="0070C0"/>
                </a:solidFill>
              </a:rPr>
              <a:t>épinard »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150"/>
          <a:stretch/>
        </p:blipFill>
        <p:spPr>
          <a:xfrm>
            <a:off x="380070" y="1340768"/>
            <a:ext cx="4227934" cy="382485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1340768"/>
            <a:ext cx="3016205" cy="4021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30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79512" y="5949280"/>
            <a:ext cx="8784976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le jour de l’audit était le 26/04/19, un morceau de potiron exposé n’était pas retiré du linéaire.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Deux morceaux de potirons exposés étaient sans étiquetage.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1" t="11151" r="7476" b="10100"/>
          <a:stretch/>
        </p:blipFill>
        <p:spPr>
          <a:xfrm>
            <a:off x="4211960" y="1326887"/>
            <a:ext cx="4752528" cy="324036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33" t="4651" b="19750"/>
          <a:stretch/>
        </p:blipFill>
        <p:spPr>
          <a:xfrm rot="5400000">
            <a:off x="327180" y="1013588"/>
            <a:ext cx="3384376" cy="403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45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79512" y="6381328"/>
            <a:ext cx="8280920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le film plastique de l’emballage d’un paquet de dattes était endommagé.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01" t="11151" r="9400"/>
          <a:stretch/>
        </p:blipFill>
        <p:spPr>
          <a:xfrm>
            <a:off x="5148064" y="1340768"/>
            <a:ext cx="3312368" cy="452083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340768"/>
            <a:ext cx="4572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85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330806"/>
            <a:ext cx="770485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une caisse de yaourt était à même le sol.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63" t="25850" r="15350" b="6951"/>
          <a:stretch/>
        </p:blipFill>
        <p:spPr>
          <a:xfrm>
            <a:off x="1661301" y="1484784"/>
            <a:ext cx="5893405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06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23938</TotalTime>
  <Words>170</Words>
  <Application>Microsoft Office PowerPoint</Application>
  <PresentationFormat>Affichage à l'écran (4:3)</PresentationFormat>
  <Paragraphs>17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QLC</cp:lastModifiedBy>
  <cp:revision>351</cp:revision>
  <cp:lastPrinted>2016-02-08T19:41:58Z</cp:lastPrinted>
  <dcterms:created xsi:type="dcterms:W3CDTF">2014-03-07T09:21:22Z</dcterms:created>
  <dcterms:modified xsi:type="dcterms:W3CDTF">2019-05-08T08:48:07Z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253746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