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1" d="100"/>
          <a:sy n="81" d="100"/>
        </p:scale>
        <p:origin x="10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25/10/2018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25/10/2018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23/10/2018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99039" y="5661248"/>
            <a:ext cx="219803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</a:t>
            </a:r>
            <a:r>
              <a:rPr lang="fr-FR" b="1" dirty="0" err="1" smtClean="0">
                <a:solidFill>
                  <a:srgbClr val="000000"/>
                </a:solidFill>
              </a:rPr>
              <a:t>Souheil</a:t>
            </a:r>
            <a:r>
              <a:rPr lang="fr-FR" b="1" dirty="0" smtClean="0">
                <a:solidFill>
                  <a:srgbClr val="000000"/>
                </a:solidFill>
              </a:rPr>
              <a:t> DRAOUI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268760"/>
            <a:ext cx="3507854" cy="467713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753419" y="6093296"/>
            <a:ext cx="568863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Absence de savon liquide au niveau du distributeur des sanitaires hommes et </a:t>
            </a:r>
            <a:r>
              <a:rPr lang="fr-FR" sz="1600" b="1" dirty="0" smtClean="0">
                <a:solidFill>
                  <a:srgbClr val="0070C0"/>
                </a:solidFill>
              </a:rPr>
              <a:t>femmes.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28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041451" y="6165304"/>
            <a:ext cx="489654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Renforcer l'étanchéité de la porte de </a:t>
            </a:r>
            <a:r>
              <a:rPr lang="fr-FR" sz="1600" b="1" dirty="0" smtClean="0">
                <a:solidFill>
                  <a:srgbClr val="0070C0"/>
                </a:solidFill>
              </a:rPr>
              <a:t>réception.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68152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949280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</a:t>
            </a:r>
            <a:r>
              <a:rPr lang="fr-FR" sz="1600" b="1" dirty="0">
                <a:solidFill>
                  <a:srgbClr val="0070C0"/>
                </a:solidFill>
              </a:rPr>
              <a:t>et épices: Veuillez mettre en place un louche pour chaque récipient.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065" y="1124744"/>
            <a:ext cx="3507854" cy="4677139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 flipH="1">
            <a:off x="4283968" y="2132856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3524248" y="2608259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3737248" y="2863668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4601043" y="2357577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5397089" y="4437112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3789384" y="3724383"/>
            <a:ext cx="720080" cy="216024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5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38363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</a:t>
            </a:r>
            <a:r>
              <a:rPr lang="fr-FR" sz="1600" b="1" dirty="0">
                <a:solidFill>
                  <a:srgbClr val="0070C0"/>
                </a:solidFill>
              </a:rPr>
              <a:t>Les paquets de framboise étaient stockés à température ambiante (le meuble d'exposition n'était pas en </a:t>
            </a:r>
            <a:r>
              <a:rPr lang="fr-FR" sz="1600" b="1" dirty="0" smtClean="0">
                <a:solidFill>
                  <a:srgbClr val="0070C0"/>
                </a:solidFill>
              </a:rPr>
              <a:t>marche). Veuillez </a:t>
            </a:r>
            <a:r>
              <a:rPr lang="fr-FR" sz="1600" b="1" dirty="0">
                <a:solidFill>
                  <a:srgbClr val="0070C0"/>
                </a:solidFill>
              </a:rPr>
              <a:t>garder ces produits au froid comme il est indiqué sur le ticket fournisseur.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7"/>
            <a:ext cx="3240360" cy="43204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028" y="1340767"/>
            <a:ext cx="3240359" cy="4320479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 rot="439476">
            <a:off x="6088503" y="4077349"/>
            <a:ext cx="1656184" cy="220027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62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1" y="1340768"/>
            <a:ext cx="3384377" cy="451250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3384376" cy="451250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6165304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La pédale de la poubelle à ce niveau était rompue.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7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20438" y="3384418"/>
            <a:ext cx="2427734" cy="323697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076056" y="1340768"/>
            <a:ext cx="3236981" cy="24277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8191" y="936146"/>
            <a:ext cx="2427734" cy="323697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90907" y="6237311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PLS: Le suivi et l'enregistrement des températures à cœur de la chaine du froid n'étaient pas </a:t>
            </a:r>
            <a:r>
              <a:rPr lang="fr-FR" sz="1600" b="1" dirty="0" smtClean="0">
                <a:solidFill>
                  <a:srgbClr val="0070C0"/>
                </a:solidFill>
              </a:rPr>
              <a:t>réalisés.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1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96752"/>
            <a:ext cx="3651870" cy="486916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90907" y="6237311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PLS: Présence d'un poulet "</a:t>
            </a:r>
            <a:r>
              <a:rPr lang="fr-FR" sz="1600" b="1" dirty="0" err="1">
                <a:solidFill>
                  <a:srgbClr val="0070C0"/>
                </a:solidFill>
              </a:rPr>
              <a:t>mazraa</a:t>
            </a:r>
            <a:r>
              <a:rPr lang="fr-FR" sz="1600" b="1" dirty="0">
                <a:solidFill>
                  <a:srgbClr val="0070C0"/>
                </a:solidFill>
              </a:rPr>
              <a:t>" dont l'emballage était dépourvu d'étiquetage ( absence de DF,DLC et du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7691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484" y="1340768"/>
            <a:ext cx="3312368" cy="441649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7"/>
            <a:ext cx="3312368" cy="441649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475656" y="5949280"/>
            <a:ext cx="640871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piqure de moisissure sur les fixateurs des prix.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2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340768"/>
            <a:ext cx="2787774" cy="371703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852" y="1336287"/>
            <a:ext cx="2787774" cy="37170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0768"/>
            <a:ext cx="2787774" cy="371703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45307" y="558924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PLS: Présence de givre au niveau de l'armoire froide des pâtes feuilletés et dans le congélateur des </a:t>
            </a:r>
            <a:r>
              <a:rPr lang="fr-FR" sz="1600" b="1" dirty="0" smtClean="0">
                <a:solidFill>
                  <a:srgbClr val="0070C0"/>
                </a:solidFill>
              </a:rPr>
              <a:t>glaces.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5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24361" y="696119"/>
            <a:ext cx="4299942" cy="573325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763688" y="5949280"/>
            <a:ext cx="568863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PGC: L'autocontrôle du nettoyage n'était pas quotidien.</a:t>
            </a:r>
          </a:p>
        </p:txBody>
      </p:sp>
    </p:spTree>
    <p:extLst>
      <p:ext uri="{BB962C8B-B14F-4D97-AF65-F5344CB8AC3E}">
        <p14:creationId xmlns:p14="http://schemas.microsoft.com/office/powerpoint/2010/main" val="198484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23762</TotalTime>
  <Words>176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342</cp:revision>
  <cp:lastPrinted>2016-02-08T19:41:58Z</cp:lastPrinted>
  <dcterms:created xsi:type="dcterms:W3CDTF">2014-03-07T09:21:22Z</dcterms:created>
  <dcterms:modified xsi:type="dcterms:W3CDTF">2018-10-25T10:56:39Z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253746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