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341" r:id="rId3"/>
    <p:sldId id="342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20/06/2018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20/06/2018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L’Aouina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L’Aouina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13/06/2018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8654" y="5661248"/>
            <a:ext cx="217880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</a:t>
            </a:r>
            <a:r>
              <a:rPr lang="fr-FR" b="1" dirty="0" err="1" smtClean="0">
                <a:solidFill>
                  <a:srgbClr val="000000"/>
                </a:solidFill>
              </a:rPr>
              <a:t>Hend</a:t>
            </a:r>
            <a:r>
              <a:rPr lang="fr-FR" b="1" dirty="0" smtClean="0">
                <a:solidFill>
                  <a:srgbClr val="000000"/>
                </a:solidFill>
              </a:rPr>
              <a:t> KAMOUN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51374" y="3501008"/>
            <a:ext cx="3888432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l’étiquetage du produit </a:t>
            </a:r>
            <a:r>
              <a:rPr lang="fr-FR" sz="1600" b="1" dirty="0" err="1">
                <a:solidFill>
                  <a:srgbClr val="0070C0"/>
                </a:solidFill>
              </a:rPr>
              <a:t>hrouss</a:t>
            </a:r>
            <a:r>
              <a:rPr lang="fr-FR" sz="1600" b="1" dirty="0">
                <a:solidFill>
                  <a:srgbClr val="0070C0"/>
                </a:solidFill>
              </a:rPr>
              <a:t> épices et saveurs lot 04/2018 est non conforme (certaines mentions sont barrés au marqueur) </a:t>
            </a:r>
          </a:p>
        </p:txBody>
      </p:sp>
      <p:pic>
        <p:nvPicPr>
          <p:cNvPr id="1026" name="Picture 2" descr="D:\hend 29 juin\HEND\uhd\l'aouina express\juin 18\IMG_20180613_10271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268760"/>
            <a:ext cx="4039815" cy="538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5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l'aouina express\juin 18\IMG_20180613_11443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52" y="1359536"/>
            <a:ext cx="4122204" cy="549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51374" y="3501008"/>
            <a:ext cx="388843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Local poubelles : absence de porte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6270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23743</TotalTime>
  <Words>36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338</cp:revision>
  <cp:lastPrinted>2016-02-08T19:41:58Z</cp:lastPrinted>
  <dcterms:created xsi:type="dcterms:W3CDTF">2014-03-07T09:21:22Z</dcterms:created>
  <dcterms:modified xsi:type="dcterms:W3CDTF">2018-06-20T11:28:26Z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253746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