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32" r:id="rId3"/>
    <p:sldId id="433" r:id="rId4"/>
    <p:sldId id="443" r:id="rId5"/>
    <p:sldId id="444" r:id="rId6"/>
    <p:sldId id="434" r:id="rId7"/>
    <p:sldId id="435" r:id="rId8"/>
    <p:sldId id="436" r:id="rId9"/>
    <p:sldId id="437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>
        <p:scale>
          <a:sx n="60" d="100"/>
          <a:sy n="60" d="100"/>
        </p:scale>
        <p:origin x="-153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smtClean="0"/>
              <a:t>El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Aouina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smtClean="0">
                <a:solidFill>
                  <a:srgbClr val="FFC000"/>
                </a:solidFill>
              </a:rPr>
              <a:t>El </a:t>
            </a:r>
            <a:r>
              <a:rPr lang="fr-FR" sz="3600" b="1" dirty="0" err="1" smtClean="0">
                <a:solidFill>
                  <a:srgbClr val="FFC000"/>
                </a:solidFill>
              </a:rPr>
              <a:t>Aouina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</a:t>
            </a:r>
            <a:r>
              <a:rPr lang="fr-FR" sz="2000" b="1" dirty="0" smtClean="0">
                <a:solidFill>
                  <a:srgbClr val="000000"/>
                </a:solidFill>
              </a:rPr>
              <a:t>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8518" y="5013177"/>
            <a:ext cx="752789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produits périmés :</a:t>
            </a:r>
          </a:p>
          <a:p>
            <a:r>
              <a:rPr lang="fr-FR" b="1" dirty="0">
                <a:solidFill>
                  <a:srgbClr val="0070C0"/>
                </a:solidFill>
              </a:rPr>
              <a:t>- 2 paquets de Saucisse El </a:t>
            </a:r>
            <a:r>
              <a:rPr lang="fr-FR" b="1" dirty="0" err="1">
                <a:solidFill>
                  <a:srgbClr val="0070C0"/>
                </a:solidFill>
              </a:rPr>
              <a:t>Mazeraa</a:t>
            </a:r>
            <a:r>
              <a:rPr lang="fr-FR" b="1" dirty="0">
                <a:solidFill>
                  <a:srgbClr val="0070C0"/>
                </a:solidFill>
              </a:rPr>
              <a:t> (DLC : 24/05/2017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4283968" cy="32129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132856"/>
            <a:ext cx="2703362" cy="1729357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8" name="Connecteur droit avec flèche 7"/>
          <p:cNvCxnSpPr/>
          <p:nvPr/>
        </p:nvCxnSpPr>
        <p:spPr>
          <a:xfrm>
            <a:off x="3563888" y="3019264"/>
            <a:ext cx="2016224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8518" y="6095037"/>
            <a:ext cx="752789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produits périmés 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- </a:t>
            </a:r>
            <a:r>
              <a:rPr lang="fr-FR" b="1" dirty="0">
                <a:solidFill>
                  <a:srgbClr val="0070C0"/>
                </a:solidFill>
              </a:rPr>
              <a:t>2 paquets de Salami Les Salamis </a:t>
            </a:r>
            <a:r>
              <a:rPr lang="fr-FR" b="1" dirty="0" err="1">
                <a:solidFill>
                  <a:srgbClr val="0070C0"/>
                </a:solidFill>
              </a:rPr>
              <a:t>Dindik</a:t>
            </a:r>
            <a:r>
              <a:rPr lang="fr-FR" b="1" dirty="0">
                <a:solidFill>
                  <a:srgbClr val="0070C0"/>
                </a:solidFill>
              </a:rPr>
              <a:t> (DLC : 23/05/2017)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92" y="1412776"/>
            <a:ext cx="3435846" cy="45811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35170">
            <a:off x="4440907" y="1922286"/>
            <a:ext cx="3993727" cy="3333347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9" name="Connecteur droit avec flèche 8"/>
          <p:cNvCxnSpPr/>
          <p:nvPr/>
        </p:nvCxnSpPr>
        <p:spPr>
          <a:xfrm flipV="1">
            <a:off x="2512015" y="3517690"/>
            <a:ext cx="2040452" cy="559382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681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5805264"/>
            <a:ext cx="878497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produits périmés : </a:t>
            </a:r>
          </a:p>
          <a:p>
            <a:r>
              <a:rPr lang="fr-FR" b="1" dirty="0">
                <a:solidFill>
                  <a:srgbClr val="0070C0"/>
                </a:solidFill>
              </a:rPr>
              <a:t>- 2 bouteilles </a:t>
            </a:r>
            <a:r>
              <a:rPr lang="fr-FR" b="1" dirty="0" err="1">
                <a:solidFill>
                  <a:srgbClr val="0070C0"/>
                </a:solidFill>
              </a:rPr>
              <a:t>Croq'vert</a:t>
            </a:r>
            <a:r>
              <a:rPr lang="fr-FR" b="1" dirty="0">
                <a:solidFill>
                  <a:srgbClr val="0070C0"/>
                </a:solidFill>
              </a:rPr>
              <a:t> Aux 5 Epices &amp; Aromates (AMORA) (DLC : 03/02/2017),</a:t>
            </a:r>
          </a:p>
          <a:p>
            <a:r>
              <a:rPr lang="fr-FR" b="1" dirty="0">
                <a:solidFill>
                  <a:srgbClr val="0070C0"/>
                </a:solidFill>
              </a:rPr>
              <a:t>- 1 bouteille </a:t>
            </a:r>
            <a:r>
              <a:rPr lang="fr-FR" b="1" dirty="0" err="1">
                <a:solidFill>
                  <a:srgbClr val="0070C0"/>
                </a:solidFill>
              </a:rPr>
              <a:t>Croq'Doux</a:t>
            </a:r>
            <a:r>
              <a:rPr lang="fr-FR" b="1" dirty="0">
                <a:solidFill>
                  <a:srgbClr val="0070C0"/>
                </a:solidFill>
              </a:rPr>
              <a:t> (DLC : 31/03/2017)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1412776"/>
            <a:ext cx="3132348" cy="41764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54" y="1412777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9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103" y="1326066"/>
            <a:ext cx="2970329" cy="396043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00808"/>
            <a:ext cx="2970329" cy="396043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66" y="1340768"/>
            <a:ext cx="2970330" cy="396044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995936" y="2564904"/>
            <a:ext cx="1251140" cy="144016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209292" y="4005064"/>
            <a:ext cx="1251140" cy="144016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150731" y="2564904"/>
            <a:ext cx="1251140" cy="144016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83568" y="5877272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fruits </a:t>
            </a:r>
            <a:r>
              <a:rPr lang="fr-FR" b="1" dirty="0">
                <a:solidFill>
                  <a:srgbClr val="0070C0"/>
                </a:solidFill>
              </a:rPr>
              <a:t>et légumes : Les framboises préemballés en barquettes sont moisis</a:t>
            </a:r>
          </a:p>
        </p:txBody>
      </p:sp>
    </p:spTree>
    <p:extLst>
      <p:ext uri="{BB962C8B-B14F-4D97-AF65-F5344CB8AC3E}">
        <p14:creationId xmlns:p14="http://schemas.microsoft.com/office/powerpoint/2010/main" val="101809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12776"/>
            <a:ext cx="5364088" cy="402306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877272"/>
            <a:ext cx="804098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</a:t>
            </a:r>
            <a:r>
              <a:rPr lang="fr-FR" b="1" dirty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gouttelettes </a:t>
            </a:r>
            <a:r>
              <a:rPr lang="fr-FR" b="1" dirty="0">
                <a:solidFill>
                  <a:srgbClr val="0070C0"/>
                </a:solidFill>
              </a:rPr>
              <a:t>d'eau au niveau du linéaire des yaourts</a:t>
            </a:r>
          </a:p>
        </p:txBody>
      </p:sp>
    </p:spTree>
    <p:extLst>
      <p:ext uri="{BB962C8B-B14F-4D97-AF65-F5344CB8AC3E}">
        <p14:creationId xmlns:p14="http://schemas.microsoft.com/office/powerpoint/2010/main" val="180536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52736"/>
            <a:ext cx="4992555" cy="37444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140968"/>
            <a:ext cx="4764021" cy="357301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51520" y="4869160"/>
            <a:ext cx="3888432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produits exposés (olives et olives dénoyautés) présentent une couche blanchâtre favorisant ainsi la prolifération des moisissures et rend le produit répugnant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279626" y="2060848"/>
            <a:ext cx="325281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olives et condiments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082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5952661" cy="44644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4191" y="6093296"/>
            <a:ext cx="74222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Reserve : La </a:t>
            </a:r>
            <a:r>
              <a:rPr lang="fr-FR" b="1" dirty="0">
                <a:solidFill>
                  <a:srgbClr val="0070C0"/>
                </a:solidFill>
              </a:rPr>
              <a:t>chambre froide des retours/casses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1562082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08" y="1412776"/>
            <a:ext cx="3489852" cy="465313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355976" y="2276872"/>
            <a:ext cx="40782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fruits et légumes : Les </a:t>
            </a:r>
            <a:r>
              <a:rPr lang="fr-FR" b="1" dirty="0">
                <a:solidFill>
                  <a:srgbClr val="0070C0"/>
                </a:solidFill>
              </a:rPr>
              <a:t>caisses manquaient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562082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37889</TotalTime>
  <Words>159</Words>
  <Application>Microsoft Office PowerPoint</Application>
  <PresentationFormat>Affichage à l'écran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ASUS</cp:lastModifiedBy>
  <cp:revision>654</cp:revision>
  <cp:lastPrinted>2016-02-08T19:41:58Z</cp:lastPrinted>
  <dcterms:created xsi:type="dcterms:W3CDTF">2014-03-07T09:21:22Z</dcterms:created>
  <dcterms:modified xsi:type="dcterms:W3CDTF">2017-05-25T19:42:44Z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370278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