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39" r:id="rId3"/>
    <p:sldId id="345" r:id="rId4"/>
    <p:sldId id="343" r:id="rId5"/>
    <p:sldId id="344" r:id="rId6"/>
    <p:sldId id="342" r:id="rId7"/>
    <p:sldId id="341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99" d="100"/>
          <a:sy n="99" d="100"/>
        </p:scale>
        <p:origin x="11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30/10/2017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30/10/2017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L’Aouina</a:t>
            </a:r>
            <a:endParaRPr lang="fr-FR" altLang="fr-FR" kern="0" baseline="0" dirty="0" smtClean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559824" y="-26194"/>
            <a:ext cx="1584176" cy="10969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L’Aouina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28/10/2017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98609" y="5661248"/>
            <a:ext cx="179889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M. Bilel HAMDI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2943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L’autocontrôle des opérations de nettoyage n’était pas effectué pour tous les rayons.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</p:spTree>
    <p:extLst>
      <p:ext uri="{BB962C8B-B14F-4D97-AF65-F5344CB8AC3E}">
        <p14:creationId xmlns:p14="http://schemas.microsoft.com/office/powerpoint/2010/main" val="404466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2943" y="6093296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Absence de distributeur papier dans les vestiaires.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561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2943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Entreposage des aliments dans les casiers.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Certains casiers étaient rouillés.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" b="73"/>
          <a:stretch/>
        </p:blipFill>
        <p:spPr>
          <a:xfrm>
            <a:off x="762943" y="1340296"/>
            <a:ext cx="3564222" cy="4608984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"/>
          <a:stretch/>
        </p:blipFill>
        <p:spPr>
          <a:xfrm>
            <a:off x="4860032" y="1340296"/>
            <a:ext cx="3456384" cy="460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59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2943" y="6093296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L’armoire des produits de nettoyage était rouillée.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185428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2943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Un meuble négatif n’était pas fonctionnel vu le problème de l’étanchéité des couvercles.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25552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2943" y="6093296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 grille de l’évaporateur de la chambre froide positive n’était pas propre.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81457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23739</TotalTime>
  <Words>79</Words>
  <Application>Microsoft Office PowerPoint</Application>
  <PresentationFormat>Affichage à l'écran (4:3)</PresentationFormat>
  <Paragraphs>11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336</cp:revision>
  <cp:lastPrinted>2016-02-08T19:41:58Z</cp:lastPrinted>
  <dcterms:created xsi:type="dcterms:W3CDTF">2014-03-07T09:21:22Z</dcterms:created>
  <dcterms:modified xsi:type="dcterms:W3CDTF">2017-10-30T15:09:23Z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253746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