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handoutMasterIdLst>
    <p:handoutMasterId r:id="rId15"/>
  </p:handoutMasterIdLst>
  <p:sldIdLst>
    <p:sldId id="268" r:id="rId2"/>
    <p:sldId id="449" r:id="rId3"/>
    <p:sldId id="456" r:id="rId4"/>
    <p:sldId id="457" r:id="rId5"/>
    <p:sldId id="450" r:id="rId6"/>
    <p:sldId id="443" r:id="rId7"/>
    <p:sldId id="444" r:id="rId8"/>
    <p:sldId id="445" r:id="rId9"/>
    <p:sldId id="454" r:id="rId10"/>
    <p:sldId id="452" r:id="rId11"/>
    <p:sldId id="453" r:id="rId12"/>
    <p:sldId id="446" r:id="rId13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84" autoAdjust="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7" d="100"/>
          <a:sy n="47" d="100"/>
        </p:scale>
        <p:origin x="-2934" y="-108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19/05/2019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19/05/2019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4110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</a:t>
            </a:r>
            <a:r>
              <a:rPr lang="fr-FR" altLang="fr-FR" kern="0" dirty="0" err="1" smtClean="0"/>
              <a:t>Khezama</a:t>
            </a:r>
            <a:r>
              <a:rPr lang="fr-FR" altLang="fr-FR" kern="0" dirty="0" smtClean="0"/>
              <a:t> 1</a:t>
            </a:r>
            <a:endParaRPr lang="fr-FR" altLang="fr-FR" kern="0" baseline="0" dirty="0" smtClean="0"/>
          </a:p>
        </p:txBody>
      </p:sp>
      <p:pic>
        <p:nvPicPr>
          <p:cNvPr id="10" name="Image 9" descr="http://www.lsa-conso.fr/mediatheque/5/7/9/000015975.gif">
            <a:extLst>
              <a:ext uri="{FF2B5EF4-FFF2-40B4-BE49-F238E27FC236}">
                <a16:creationId xmlns:lc="http://schemas.openxmlformats.org/drawingml/2006/lockedCanvas" xmlns:a16="http://schemas.microsoft.com/office/drawing/2014/main" xmlns="" xmlns:xdr="http://schemas.openxmlformats.org/drawingml/2006/spreadsheetDrawing" id="{D10BAE59-B4E5-4227-8FC4-8F7DF6226E8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7092280" y="-677"/>
            <a:ext cx="2032147" cy="11974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 ?><Relationships xmlns="http://schemas.openxmlformats.org/package/2006/relationships"><Relationship Id="rId3" Target="../media/image18.jpeg" Type="http://schemas.openxmlformats.org/officeDocument/2006/relationships/image"/><Relationship Id="rId2" Target="../media/image17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11.xml.rels><?xml version="1.0" encoding="UTF-8" standalone="yes" ?><Relationships xmlns="http://schemas.openxmlformats.org/package/2006/relationships"><Relationship Id="rId2" Target="../media/image19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12.xml.rels><?xml version="1.0" encoding="UTF-8" standalone="yes" ?><Relationships xmlns="http://schemas.openxmlformats.org/package/2006/relationships"><Relationship Id="rId3" Target="../media/image21.jpeg" Type="http://schemas.openxmlformats.org/officeDocument/2006/relationships/image"/><Relationship Id="rId2" Target="../media/image20.jpeg" Type="http://schemas.openxmlformats.org/officeDocument/2006/relationships/image"/><Relationship Id="rId1" Target="../slideLayouts/slideLayout2.xml" Type="http://schemas.openxmlformats.org/officeDocument/2006/relationships/slideLayout"/><Relationship Id="rId4" Target="../media/image22.jpeg" Type="http://schemas.openxmlformats.org/officeDocument/2006/relationships/image"/></Relationships>
</file>

<file path=ppt/slides/_rels/slide2.xml.rels><?xml version="1.0" encoding="UTF-8" standalone="yes" ?><Relationships xmlns="http://schemas.openxmlformats.org/package/2006/relationships"><Relationship Id="rId3" Target="../media/image5.jpeg" Type="http://schemas.openxmlformats.org/officeDocument/2006/relationships/image"/><Relationship Id="rId2" Target="../media/image4.jpeg" Type="http://schemas.openxmlformats.org/officeDocument/2006/relationships/image"/><Relationship Id="rId1" Target="../slideLayouts/slideLayout2.xml" Type="http://schemas.openxmlformats.org/officeDocument/2006/relationships/slideLayout"/><Relationship Id="rId4" Target="../media/image6.jpeg" Type="http://schemas.openxmlformats.org/officeDocument/2006/relationships/image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 ?><Relationships xmlns="http://schemas.openxmlformats.org/package/2006/relationships"><Relationship Id="rId2" Target="../media/image8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5.xml.rels><?xml version="1.0" encoding="UTF-8" standalone="yes" ?><Relationships xmlns="http://schemas.openxmlformats.org/package/2006/relationships"><Relationship Id="rId2" Target="../media/image9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6.xml.rels><?xml version="1.0" encoding="UTF-8" standalone="yes" ?><Relationships xmlns="http://schemas.openxmlformats.org/package/2006/relationships"><Relationship Id="rId2" Target="../media/image10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7.xml.rels><?xml version="1.0" encoding="UTF-8" standalone="yes" ?><Relationships xmlns="http://schemas.openxmlformats.org/package/2006/relationships"><Relationship Id="rId3" Target="../media/image12.jpeg" Type="http://schemas.openxmlformats.org/officeDocument/2006/relationships/image"/><Relationship Id="rId2" Target="../media/image11.jpeg" Type="http://schemas.openxmlformats.org/officeDocument/2006/relationships/image"/><Relationship Id="rId1" Target="../slideLayouts/slideLayout2.xml" Type="http://schemas.openxmlformats.org/officeDocument/2006/relationships/slideLayout"/><Relationship Id="rId5" Target="../media/image14.jpeg" Type="http://schemas.openxmlformats.org/officeDocument/2006/relationships/image"/><Relationship Id="rId4" Target="../media/image13.jpeg" Type="http://schemas.openxmlformats.org/officeDocument/2006/relationships/image"/></Relationships>
</file>

<file path=ppt/slides/_rels/slide8.xml.rels><?xml version="1.0" encoding="UTF-8" standalone="yes" ?><Relationships xmlns="http://schemas.openxmlformats.org/package/2006/relationships"><Relationship Id="rId2" Target="../media/image15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9.xml.rels><?xml version="1.0" encoding="UTF-8" standalone="yes" ?><Relationships xmlns="http://schemas.openxmlformats.org/package/2006/relationships"><Relationship Id="rId2" Target="../media/image16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 Express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 : </a:t>
            </a:r>
            <a:r>
              <a:rPr lang="fr-FR" sz="3600" b="1" dirty="0" err="1" smtClean="0">
                <a:solidFill>
                  <a:srgbClr val="FFC000"/>
                </a:solidFill>
              </a:rPr>
              <a:t>Khezama</a:t>
            </a:r>
            <a:r>
              <a:rPr lang="fr-FR" sz="3600" b="1" dirty="0" smtClean="0">
                <a:solidFill>
                  <a:srgbClr val="FFC000"/>
                </a:solidFill>
              </a:rPr>
              <a:t> 1</a:t>
            </a:r>
          </a:p>
        </p:txBody>
      </p:sp>
      <p:sp>
        <p:nvSpPr>
          <p:cNvPr id="5" name="Rectangle 4"/>
          <p:cNvSpPr/>
          <p:nvPr/>
        </p:nvSpPr>
        <p:spPr>
          <a:xfrm>
            <a:off x="1115616" y="5733256"/>
            <a:ext cx="2664296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02 Mai 2019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716016" y="5733256"/>
            <a:ext cx="3600400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Mr Yassine ELLOUMI</a:t>
            </a:r>
            <a:endParaRPr lang="fr-FR" sz="20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783935" y="5877272"/>
            <a:ext cx="7548861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u="sng" dirty="0" smtClean="0">
                <a:solidFill>
                  <a:srgbClr val="0070C0"/>
                </a:solidFill>
              </a:rPr>
              <a:t>PGC: </a:t>
            </a:r>
            <a:r>
              <a:rPr lang="fr-FR" b="1" dirty="0" smtClean="0">
                <a:solidFill>
                  <a:srgbClr val="0070C0"/>
                </a:solidFill>
              </a:rPr>
              <a:t>le faux plafond de la réserve PGC est détérioré à plusieurs niveaux.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3935" y="1340768"/>
            <a:ext cx="3761359" cy="26642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4" y="3238175"/>
            <a:ext cx="3544772" cy="2420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23165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827584" y="5949280"/>
            <a:ext cx="7593450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u="sng" dirty="0" smtClean="0">
                <a:solidFill>
                  <a:srgbClr val="0070C0"/>
                </a:solidFill>
              </a:rPr>
              <a:t>PGC: </a:t>
            </a:r>
            <a:r>
              <a:rPr lang="fr-FR" b="1" dirty="0" smtClean="0">
                <a:solidFill>
                  <a:srgbClr val="0070C0"/>
                </a:solidFill>
              </a:rPr>
              <a:t>Stockage des sacs de sucre </a:t>
            </a:r>
            <a:r>
              <a:rPr lang="fr-FR" b="1" dirty="0" smtClean="0">
                <a:solidFill>
                  <a:srgbClr val="0070C0"/>
                </a:solidFill>
              </a:rPr>
              <a:t>contre le </a:t>
            </a:r>
            <a:r>
              <a:rPr lang="fr-FR" b="1" dirty="0" smtClean="0">
                <a:solidFill>
                  <a:srgbClr val="0070C0"/>
                </a:solidFill>
              </a:rPr>
              <a:t>mur et sur une palette en bois.  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1628800"/>
            <a:ext cx="5976664" cy="39632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08926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763660" y="6237312"/>
            <a:ext cx="7548861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u="sng" dirty="0" smtClean="0">
                <a:solidFill>
                  <a:srgbClr val="0070C0"/>
                </a:solidFill>
              </a:rPr>
              <a:t>Casiers : </a:t>
            </a:r>
            <a:r>
              <a:rPr lang="fr-FR" b="1" dirty="0" smtClean="0">
                <a:solidFill>
                  <a:srgbClr val="0070C0"/>
                </a:solidFill>
              </a:rPr>
              <a:t>Etat et </a:t>
            </a:r>
            <a:r>
              <a:rPr lang="fr-FR" b="1" dirty="0" smtClean="0">
                <a:solidFill>
                  <a:srgbClr val="0070C0"/>
                </a:solidFill>
              </a:rPr>
              <a:t>à </a:t>
            </a:r>
            <a:r>
              <a:rPr lang="fr-FR" b="1" dirty="0" smtClean="0">
                <a:solidFill>
                  <a:srgbClr val="0070C0"/>
                </a:solidFill>
              </a:rPr>
              <a:t>l’intérieur des casiers non satisfaisant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2288" y="1291861"/>
            <a:ext cx="2646294" cy="35283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9912" y="1329679"/>
            <a:ext cx="2187082" cy="34905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196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59231" y="1772816"/>
            <a:ext cx="2053290" cy="38178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26234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796516" y="5445224"/>
            <a:ext cx="7548861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 FLEG : </a:t>
            </a:r>
            <a:r>
              <a:rPr lang="fr-FR" b="1" dirty="0" smtClean="0">
                <a:solidFill>
                  <a:srgbClr val="0070C0"/>
                </a:solidFill>
              </a:rPr>
              <a:t>Certains articles n’étaient pas frais le jour de l’audit 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1202640"/>
            <a:ext cx="2592288" cy="19442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1788" y="1633272"/>
            <a:ext cx="2270376" cy="30271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07301" y="3350885"/>
            <a:ext cx="2338076" cy="17535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41571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796516" y="6165304"/>
            <a:ext cx="7548861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FLEG : Absence de DEIV dans le </a:t>
            </a:r>
            <a:r>
              <a:rPr lang="fr-FR" b="1" dirty="0" smtClean="0">
                <a:solidFill>
                  <a:srgbClr val="0070C0"/>
                </a:solidFill>
              </a:rPr>
              <a:t>rayon </a:t>
            </a:r>
            <a:r>
              <a:rPr lang="fr-FR" b="1" dirty="0" err="1" smtClean="0">
                <a:solidFill>
                  <a:srgbClr val="0070C0"/>
                </a:solidFill>
              </a:rPr>
              <a:t>fleg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1871" y="1412776"/>
            <a:ext cx="6048672" cy="45365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11159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796516" y="5445224"/>
            <a:ext cx="7548861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u="sng" dirty="0" smtClean="0">
                <a:solidFill>
                  <a:srgbClr val="0070C0"/>
                </a:solidFill>
              </a:rPr>
              <a:t>PLS: </a:t>
            </a:r>
            <a:r>
              <a:rPr lang="fr-FR" b="1" dirty="0" smtClean="0">
                <a:solidFill>
                  <a:srgbClr val="0070C0"/>
                </a:solidFill>
              </a:rPr>
              <a:t>Présence de piqûres de moisissures au niveau des supports des porte-étiquettes du meuble froid.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1412776"/>
            <a:ext cx="5904656" cy="38404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21035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682401" y="5661248"/>
            <a:ext cx="7824119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u="sng" dirty="0" smtClean="0">
                <a:solidFill>
                  <a:srgbClr val="0070C0"/>
                </a:solidFill>
              </a:rPr>
              <a:t>PLS</a:t>
            </a:r>
            <a:r>
              <a:rPr lang="fr-FR" b="1" dirty="0" smtClean="0">
                <a:solidFill>
                  <a:srgbClr val="0070C0"/>
                </a:solidFill>
              </a:rPr>
              <a:t>:  Condensation </a:t>
            </a:r>
            <a:r>
              <a:rPr lang="fr-FR" b="1" dirty="0" smtClean="0">
                <a:solidFill>
                  <a:srgbClr val="0070C0"/>
                </a:solidFill>
              </a:rPr>
              <a:t>de l’humidité sur le </a:t>
            </a:r>
            <a:r>
              <a:rPr lang="fr-FR" b="1" dirty="0">
                <a:solidFill>
                  <a:srgbClr val="0070C0"/>
                </a:solidFill>
              </a:rPr>
              <a:t>m</a:t>
            </a:r>
            <a:r>
              <a:rPr lang="fr-FR" b="1" dirty="0" smtClean="0">
                <a:solidFill>
                  <a:srgbClr val="0070C0"/>
                </a:solidFill>
              </a:rPr>
              <a:t>euble </a:t>
            </a:r>
            <a:r>
              <a:rPr lang="fr-FR" b="1" dirty="0" smtClean="0">
                <a:solidFill>
                  <a:srgbClr val="0070C0"/>
                </a:solidFill>
              </a:rPr>
              <a:t>froid d’exposition des yaourts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1340768"/>
            <a:ext cx="6696744" cy="43204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37331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829027" y="5805264"/>
            <a:ext cx="7548861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PLS: </a:t>
            </a:r>
            <a:r>
              <a:rPr lang="fr-FR" b="1" dirty="0" smtClean="0">
                <a:solidFill>
                  <a:srgbClr val="0070C0"/>
                </a:solidFill>
              </a:rPr>
              <a:t>Exposition de 2 barquettes de moules demi coquille sans DF ni DLC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987188"/>
            <a:ext cx="6192688" cy="46020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66384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797569" y="6093296"/>
            <a:ext cx="7548861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u="sng" dirty="0" smtClean="0">
                <a:solidFill>
                  <a:srgbClr val="0070C0"/>
                </a:solidFill>
              </a:rPr>
              <a:t>PLS: </a:t>
            </a:r>
            <a:r>
              <a:rPr lang="fr-FR" b="1" dirty="0" smtClean="0">
                <a:solidFill>
                  <a:srgbClr val="0070C0"/>
                </a:solidFill>
              </a:rPr>
              <a:t>Présence de givre an niveau du meuble des surgelés.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9081" y="1268760"/>
            <a:ext cx="3500254" cy="21331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9528" y="3501008"/>
            <a:ext cx="3529807" cy="24212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7650" y="1268760"/>
            <a:ext cx="3453450" cy="21331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7650" y="3561825"/>
            <a:ext cx="3147180" cy="23603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42275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767554" y="6021288"/>
            <a:ext cx="7548861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u="sng" dirty="0" smtClean="0">
                <a:solidFill>
                  <a:srgbClr val="0070C0"/>
                </a:solidFill>
              </a:rPr>
              <a:t>PLS: </a:t>
            </a:r>
            <a:r>
              <a:rPr lang="fr-FR" b="1" dirty="0" smtClean="0">
                <a:solidFill>
                  <a:srgbClr val="0070C0"/>
                </a:solidFill>
              </a:rPr>
              <a:t>1 seul Chambre </a:t>
            </a:r>
            <a:r>
              <a:rPr lang="fr-FR" b="1" dirty="0" smtClean="0">
                <a:solidFill>
                  <a:srgbClr val="0070C0"/>
                </a:solidFill>
              </a:rPr>
              <a:t>froide </a:t>
            </a:r>
            <a:r>
              <a:rPr lang="fr-FR" b="1" dirty="0" smtClean="0">
                <a:solidFill>
                  <a:srgbClr val="0070C0"/>
                </a:solidFill>
              </a:rPr>
              <a:t>était destiné au </a:t>
            </a:r>
            <a:r>
              <a:rPr lang="fr-FR" b="1" dirty="0" smtClean="0">
                <a:solidFill>
                  <a:srgbClr val="0070C0"/>
                </a:solidFill>
              </a:rPr>
              <a:t>stockage </a:t>
            </a:r>
            <a:r>
              <a:rPr lang="fr-FR" b="1" dirty="0" smtClean="0">
                <a:solidFill>
                  <a:srgbClr val="0070C0"/>
                </a:solidFill>
              </a:rPr>
              <a:t>des FLEG-PLS-Olives 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1340768"/>
            <a:ext cx="7056784" cy="42437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14541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767554" y="6021288"/>
            <a:ext cx="7548861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u="sng" dirty="0" smtClean="0">
                <a:solidFill>
                  <a:srgbClr val="0070C0"/>
                </a:solidFill>
              </a:rPr>
              <a:t>PGC: </a:t>
            </a:r>
            <a:r>
              <a:rPr lang="fr-FR" b="1" dirty="0" smtClean="0">
                <a:solidFill>
                  <a:srgbClr val="0070C0"/>
                </a:solidFill>
              </a:rPr>
              <a:t>Exposition de 2 </a:t>
            </a:r>
            <a:r>
              <a:rPr lang="fr-FR" b="1" dirty="0" smtClean="0">
                <a:solidFill>
                  <a:srgbClr val="0070C0"/>
                </a:solidFill>
              </a:rPr>
              <a:t>paquets de </a:t>
            </a:r>
            <a:r>
              <a:rPr lang="fr-FR" b="1" dirty="0" smtClean="0">
                <a:solidFill>
                  <a:srgbClr val="0070C0"/>
                </a:solidFill>
              </a:rPr>
              <a:t>« </a:t>
            </a:r>
            <a:r>
              <a:rPr lang="fr-FR" b="1" dirty="0" err="1" smtClean="0">
                <a:solidFill>
                  <a:srgbClr val="0070C0"/>
                </a:solidFill>
              </a:rPr>
              <a:t>C</a:t>
            </a:r>
            <a:r>
              <a:rPr lang="fr-FR" b="1" dirty="0" err="1" smtClean="0">
                <a:solidFill>
                  <a:srgbClr val="0070C0"/>
                </a:solidFill>
              </a:rPr>
              <a:t>affé</a:t>
            </a:r>
            <a:r>
              <a:rPr lang="fr-FR" b="1" dirty="0" smtClean="0">
                <a:solidFill>
                  <a:srgbClr val="0070C0"/>
                </a:solidFill>
              </a:rPr>
              <a:t> </a:t>
            </a:r>
            <a:r>
              <a:rPr lang="fr-FR" b="1" dirty="0" err="1" smtClean="0">
                <a:solidFill>
                  <a:srgbClr val="0070C0"/>
                </a:solidFill>
              </a:rPr>
              <a:t>Espresso</a:t>
            </a:r>
            <a:r>
              <a:rPr lang="fr-FR" b="1" dirty="0" smtClean="0">
                <a:solidFill>
                  <a:srgbClr val="0070C0"/>
                </a:solidFill>
              </a:rPr>
              <a:t> » </a:t>
            </a:r>
            <a:r>
              <a:rPr lang="fr-FR" b="1" dirty="0" smtClean="0">
                <a:solidFill>
                  <a:srgbClr val="0070C0"/>
                </a:solidFill>
              </a:rPr>
              <a:t>avec des marquages illisibles 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96" y="1430778"/>
            <a:ext cx="5544617" cy="4158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67907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39504</TotalTime>
  <Words>151</Words>
  <Application>Microsoft Office PowerPoint</Application>
  <PresentationFormat>Affichage à l'écran (4:3)</PresentationFormat>
  <Paragraphs>15</Paragraphs>
  <Slides>12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8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Mejed Heni</cp:lastModifiedBy>
  <cp:revision>646</cp:revision>
  <cp:lastPrinted>2016-02-08T19:41:58Z</cp:lastPrinted>
  <dcterms:created xsi:type="dcterms:W3CDTF">2014-03-07T09:21:22Z</dcterms:created>
  <dcterms:modified xsi:type="dcterms:W3CDTF">2019-05-19T17:26:45Z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574038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D6.1.0</vt:lpwstr>
  </property>
</Properties>
</file>