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68" r:id="rId2"/>
    <p:sldId id="449" r:id="rId3"/>
    <p:sldId id="456" r:id="rId4"/>
    <p:sldId id="457" r:id="rId5"/>
    <p:sldId id="443" r:id="rId6"/>
    <p:sldId id="450" r:id="rId7"/>
    <p:sldId id="444" r:id="rId8"/>
    <p:sldId id="445" r:id="rId9"/>
    <p:sldId id="454" r:id="rId10"/>
    <p:sldId id="452" r:id="rId11"/>
    <p:sldId id="453" r:id="rId12"/>
    <p:sldId id="458" r:id="rId13"/>
    <p:sldId id="459" r:id="rId14"/>
    <p:sldId id="460" r:id="rId15"/>
    <p:sldId id="461" r:id="rId16"/>
    <p:sldId id="462" r:id="rId17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84" autoAdjust="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2934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75BE-A253-4075-9244-AB0F539C32DC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9904D-C2F3-42BC-8C5E-D7064A081D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5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FCC72-1B1D-41CC-9624-805D9245AC99}" type="datetimeFigureOut">
              <a:rPr lang="fr-FR" smtClean="0"/>
              <a:t>18/11/2019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50E03-ECC6-40C0-B54E-8EAEE58457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8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20" y="333415"/>
            <a:ext cx="1979613" cy="56610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333415"/>
            <a:ext cx="5789612" cy="5661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484315"/>
            <a:ext cx="3884612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20" y="1484315"/>
            <a:ext cx="3884613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969" y="141605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5139" y="11967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611066" cy="6858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>
              <a:latin typeface="Century Gothic" pitchFamily="34" charset="0"/>
              <a:cs typeface="Arial" charset="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323850" y="1077913"/>
            <a:ext cx="8820150" cy="215900"/>
          </a:xfrm>
          <a:prstGeom prst="rect">
            <a:avLst/>
          </a:prstGeom>
          <a:solidFill>
            <a:srgbClr val="C0C0C0">
              <a:alpha val="570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>
              <a:latin typeface="Century Gothic" pitchFamily="34" charset="0"/>
              <a:cs typeface="Arial" charset="0"/>
            </a:endParaRP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8532936" y="188914"/>
            <a:ext cx="312126" cy="6480175"/>
          </a:xfrm>
          <a:prstGeom prst="rect">
            <a:avLst/>
          </a:prstGeom>
          <a:solidFill>
            <a:srgbClr val="FFCC00">
              <a:alpha val="69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>
              <a:latin typeface="Century Gothic" pitchFamily="34" charset="0"/>
              <a:cs typeface="Arial" charset="0"/>
            </a:endParaRP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066" y="1484314"/>
            <a:ext cx="7921869" cy="451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4774" tIns="42387" rIns="84774" bIns="42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2055" name="Picture 23" descr="LOGO_QLC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619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1336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 txBox="1">
            <a:spLocks noChangeArrowheads="1"/>
          </p:cNvSpPr>
          <p:nvPr userDrawn="1"/>
        </p:nvSpPr>
        <p:spPr bwMode="auto">
          <a:xfrm>
            <a:off x="1691680" y="241101"/>
            <a:ext cx="576042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9pPr>
          </a:lstStyle>
          <a:p>
            <a:r>
              <a:rPr lang="fr-FR" altLang="fr-FR" kern="0" dirty="0" smtClean="0"/>
              <a:t>Audit Magasin: </a:t>
            </a:r>
            <a:r>
              <a:rPr lang="fr-FR" altLang="fr-FR" kern="0" dirty="0" err="1" smtClean="0"/>
              <a:t>Khezama</a:t>
            </a:r>
            <a:r>
              <a:rPr lang="fr-FR" altLang="fr-FR" kern="0" dirty="0" smtClean="0"/>
              <a:t> 1</a:t>
            </a:r>
            <a:endParaRPr lang="fr-FR" altLang="fr-FR" kern="0" baseline="0" dirty="0" smtClean="0"/>
          </a:p>
        </p:txBody>
      </p:sp>
      <p:pic>
        <p:nvPicPr>
          <p:cNvPr id="10" name="Image 9" descr="http://www.lsa-conso.fr/mediatheque/5/7/9/000015975.gif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D10BAE59-B4E5-4227-8FC4-8F7DF6226E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280" y="-677"/>
            <a:ext cx="2032147" cy="119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baseline="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>
            <p:custDataLst>
              <p:tags r:id="rId1"/>
            </p:custDataLst>
          </p:nvPr>
        </p:nvSpPr>
        <p:spPr>
          <a:xfrm>
            <a:off x="827584" y="2420888"/>
            <a:ext cx="7488832" cy="1944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Audit Carrefour Express</a:t>
            </a:r>
          </a:p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Magasin : </a:t>
            </a:r>
            <a:r>
              <a:rPr lang="fr-FR" sz="3600" b="1" dirty="0" err="1" smtClean="0">
                <a:solidFill>
                  <a:srgbClr val="FFC000"/>
                </a:solidFill>
              </a:rPr>
              <a:t>Khezama</a:t>
            </a:r>
            <a:r>
              <a:rPr lang="fr-FR" sz="3600" b="1" dirty="0" smtClean="0">
                <a:solidFill>
                  <a:srgbClr val="FFC000"/>
                </a:solidFill>
              </a:rPr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5616" y="5733256"/>
            <a:ext cx="2664296" cy="5539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13 Novembre 2019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6016" y="5733256"/>
            <a:ext cx="3600400" cy="4944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M </a:t>
            </a:r>
            <a:r>
              <a:rPr lang="fr-FR" sz="2000" b="1" dirty="0" err="1" smtClean="0">
                <a:solidFill>
                  <a:srgbClr val="000000"/>
                </a:solidFill>
              </a:rPr>
              <a:t>Souheil</a:t>
            </a:r>
            <a:r>
              <a:rPr lang="fr-FR" sz="2000" b="1" smtClean="0">
                <a:solidFill>
                  <a:srgbClr val="000000"/>
                </a:solidFill>
              </a:rPr>
              <a:t> DRAOUI</a:t>
            </a:r>
            <a:endParaRPr lang="fr-F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44152" y="6021288"/>
            <a:ext cx="70284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PLS: L'étiquetage fournisseur de deux mini salami était illisible.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30" y="1027512"/>
            <a:ext cx="365187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6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188116"/>
            <a:ext cx="75934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PLS: Présence d'un afficheur non fonctionnel dans le meuble froid d'exposition des yaourts.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58" y="725355"/>
            <a:ext cx="3939902" cy="52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6167045"/>
            <a:ext cx="75934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PLS: Présence de deux lampes non </a:t>
            </a:r>
            <a:r>
              <a:rPr lang="fr-FR" b="1" dirty="0" smtClean="0">
                <a:solidFill>
                  <a:srgbClr val="0070C0"/>
                </a:solidFill>
              </a:rPr>
              <a:t>fonctionnelles </a:t>
            </a:r>
            <a:r>
              <a:rPr lang="fr-FR" b="1" dirty="0">
                <a:solidFill>
                  <a:srgbClr val="0070C0"/>
                </a:solidFill>
              </a:rPr>
              <a:t>dans le meuble froid d'exposition des yaourts.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58" y="764704"/>
            <a:ext cx="3939902" cy="52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99592" y="6093296"/>
            <a:ext cx="75934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PLS: Présence d'un paquet d'œufs "</a:t>
            </a:r>
            <a:r>
              <a:rPr lang="fr-FR" b="1" dirty="0" err="1">
                <a:solidFill>
                  <a:srgbClr val="0070C0"/>
                </a:solidFill>
              </a:rPr>
              <a:t>chahia</a:t>
            </a:r>
            <a:r>
              <a:rPr lang="fr-FR" b="1" dirty="0">
                <a:solidFill>
                  <a:srgbClr val="0070C0"/>
                </a:solidFill>
              </a:rPr>
              <a:t> 15 unités" périmé depuis le 12/11/19.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0100"/>
            <a:ext cx="6732240" cy="50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7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220072" y="3761656"/>
            <a:ext cx="312895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PGC: Présence de verres sur la partie inférieur d'une boite de conserve de tomate.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4495428" cy="59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43608" y="5661248"/>
            <a:ext cx="68407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Réserve PGC: Le sol était ébréché et le plafond abimé avec égouttage d'eau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31" y="1209435"/>
            <a:ext cx="2841780" cy="37890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21" y="1209435"/>
            <a:ext cx="2841780" cy="37890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09435"/>
            <a:ext cx="284178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75275" y="6211669"/>
            <a:ext cx="759345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Réserve PGC: Absence de portes appâts. Les raticides étaient jetés au sol entre les palettes de stockage.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50" y="692696"/>
            <a:ext cx="4083918" cy="5445224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4283968" y="2780928"/>
            <a:ext cx="576064" cy="7200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0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96515" y="6093296"/>
            <a:ext cx="75488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 </a:t>
            </a:r>
            <a:r>
              <a:rPr lang="fr-FR" b="1" dirty="0">
                <a:solidFill>
                  <a:srgbClr val="0070C0"/>
                </a:solidFill>
              </a:rPr>
              <a:t>FLEG: Les déchets de légumes étaient entreposés dans une caisse dépourvue de sac.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08" y="901237"/>
            <a:ext cx="370587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7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96516" y="6165304"/>
            <a:ext cx="75488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FLEG: Présence d'une lampe non fonctionnelle au dessus des caisses d'exposition.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4" y="1052736"/>
            <a:ext cx="614468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16016" y="3285543"/>
            <a:ext cx="370136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FLEG: Présence d'un morceau de potiron périmé depuis le 10/11/2019.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426"/>
            <a:ext cx="4366172" cy="582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9026" y="6093296"/>
            <a:ext cx="75488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FLEG: Le suivi et l'enregistrement des températures de la chaine du froid n'étaient pas réalisés depuis l'après midi du </a:t>
            </a:r>
            <a:r>
              <a:rPr lang="fr-FR" b="1" dirty="0" smtClean="0">
                <a:solidFill>
                  <a:srgbClr val="0070C0"/>
                </a:solidFill>
              </a:rPr>
              <a:t>10/11/19.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81" y="764704"/>
            <a:ext cx="4968552" cy="52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43608" y="5949280"/>
            <a:ext cx="727280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FLEG et PLS: La peinture de certaines étagères d’exposition était écaillée.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64" y="1231317"/>
            <a:ext cx="3327834" cy="44371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31317"/>
            <a:ext cx="3327834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3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97569" y="6093296"/>
            <a:ext cx="75488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PLS: Le meuble des produits surgelés n'était pas propre le jour de l'audit</a:t>
            </a:r>
            <a:r>
              <a:rPr lang="fr-FR" b="1" dirty="0" smtClean="0">
                <a:solidFill>
                  <a:srgbClr val="0070C0"/>
                </a:solidFill>
              </a:rPr>
              <a:t>.</a:t>
            </a:r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4016" y="372083"/>
            <a:ext cx="4515966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7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67554" y="6021288"/>
            <a:ext cx="75488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PLS: </a:t>
            </a:r>
            <a:r>
              <a:rPr lang="fr-FR" b="1" dirty="0">
                <a:solidFill>
                  <a:srgbClr val="0070C0"/>
                </a:solidFill>
              </a:rPr>
              <a:t>Présence de givre au niveau des meubles froids d'exposition des produits surgelés.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93795"/>
            <a:ext cx="3327834" cy="44371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3795"/>
            <a:ext cx="3327834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67554" y="5733256"/>
            <a:ext cx="754886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PLS: Présence de 3 barquettes du produit "moules décoquillées" avec une DLC de 13/11/19. Nous rappelons de la date limite de retrait est de DLC-1 semaine.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07" y="1124744"/>
            <a:ext cx="3381840" cy="4509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3381840" cy="450912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5148064" y="3212976"/>
            <a:ext cx="2232248" cy="11521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90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1">
  <a:themeElements>
    <a:clrScheme name="Couche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ouches">
      <a:majorFont>
        <a:latin typeface="Tempus Sans IT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che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39555</TotalTime>
  <Words>258</Words>
  <Application>Microsoft Office PowerPoint</Application>
  <PresentationFormat>Affichage à l'écran (4:3)</PresentationFormat>
  <Paragraphs>19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Tempus Sans ITC</vt:lpstr>
      <vt:lpstr>Wingdings</vt:lpstr>
      <vt:lpstr>Thème1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Quali-Consult</dc:creator>
  <cp:keywords>Carrefour</cp:keywords>
  <cp:lastModifiedBy>MH-QLC</cp:lastModifiedBy>
  <cp:revision>650</cp:revision>
  <cp:lastPrinted>2016-02-08T19:41:58Z</cp:lastPrinted>
  <dcterms:created xsi:type="dcterms:W3CDTF">2014-03-07T09:21:22Z</dcterms:created>
  <dcterms:modified xsi:type="dcterms:W3CDTF">2019-11-18T17:36:40Z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1999206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D6.1.0</vt:lpwstr>
  </property>
</Properties>
</file>