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449" r:id="rId3"/>
    <p:sldId id="450" r:id="rId4"/>
    <p:sldId id="443" r:id="rId5"/>
    <p:sldId id="444" r:id="rId6"/>
    <p:sldId id="445" r:id="rId7"/>
    <p:sldId id="452" r:id="rId8"/>
    <p:sldId id="453" r:id="rId9"/>
    <p:sldId id="446" r:id="rId10"/>
    <p:sldId id="448" r:id="rId11"/>
    <p:sldId id="447" r:id="rId12"/>
    <p:sldId id="455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19/04/2018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19/04/2018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Khezama</a:t>
            </a:r>
            <a:r>
              <a:rPr lang="fr-FR" altLang="fr-FR" kern="0" dirty="0" smtClean="0"/>
              <a:t> 1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3" Target="../media/image16.jpeg" Type="http://schemas.openxmlformats.org/officeDocument/2006/relationships/image"/><Relationship Id="rId2" Target="../media/image1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1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Khezama</a:t>
            </a:r>
            <a:r>
              <a:rPr lang="fr-FR" sz="3600" b="1" dirty="0" smtClean="0">
                <a:solidFill>
                  <a:srgbClr val="FFC000"/>
                </a:solidFill>
              </a:rPr>
              <a:t> 1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16</a:t>
            </a:r>
            <a:r>
              <a:rPr lang="fr-FR" sz="2000" b="1" dirty="0" smtClean="0">
                <a:solidFill>
                  <a:srgbClr val="000000"/>
                </a:solidFill>
              </a:rPr>
              <a:t> avril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16016" y="5733256"/>
            <a:ext cx="3600400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0329" y="5517232"/>
            <a:ext cx="7780103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Condensation d’eau sur l’emballage primaire des bananes stockées dans la chambre froide FLEG; le fournisseur indique sur l’étiquette une température de stockage de l’ordre de 13,3°C à 15,6°C.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932" y="1268760"/>
            <a:ext cx="3800044" cy="410445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4760" y="1268760"/>
            <a:ext cx="4112249" cy="413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713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7555" y="6161654"/>
            <a:ext cx="754886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écaillement du revêtement interne de la chambre froide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340768"/>
            <a:ext cx="7344816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005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7555" y="6161654"/>
            <a:ext cx="754886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Sanitaires: toilettes WC femmes en panne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340768"/>
            <a:ext cx="7272808" cy="440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522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7555" y="6161654"/>
            <a:ext cx="75488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accumulation de givre sur la porte de la chambre froide négative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12776"/>
            <a:ext cx="7416824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571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53553" y="5805264"/>
            <a:ext cx="7824119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Le faux plafond en face de la chambre froide est détérioré.</a:t>
            </a:r>
          </a:p>
          <a:p>
            <a:r>
              <a:rPr lang="fr-FR" b="1" dirty="0">
                <a:solidFill>
                  <a:srgbClr val="0070C0"/>
                </a:solidFill>
              </a:rPr>
              <a:t>Les plaques métalliques murales au couloir menant à la chambre froide  sont défoncées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553" y="1340768"/>
            <a:ext cx="3630415" cy="424847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984" y="1340769"/>
            <a:ext cx="4049688" cy="4248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331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1565" y="6021288"/>
            <a:ext cx="75488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givre sur le couvercle du meuble froid négatif des légumes surgelés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84784"/>
            <a:ext cx="7272808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384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7569" y="6093296"/>
            <a:ext cx="75488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écaillement du miroir décoratif et du revêtement interne du meuble volaille LS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321" y="1340768"/>
            <a:ext cx="3810679" cy="445876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6016" y="1340768"/>
            <a:ext cx="3744416" cy="4458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275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7555" y="6161654"/>
            <a:ext cx="754886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présence de rouille sur certaines étagères du meuble PGC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358113"/>
            <a:ext cx="7200800" cy="4447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541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7555" y="6093296"/>
            <a:ext cx="75488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le faux plafond de la réserve PGC est détérioré à plusieurs niveaux.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555" y="1340769"/>
            <a:ext cx="7416824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65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7555" y="6093296"/>
            <a:ext cx="75488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le carrelage de la réserve PGC est crevassé à plusieurs niveaux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7272808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926060"/>
      </p:ext>
    </p:extLst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3661" y="6093296"/>
            <a:ext cx="7548861" cy="646331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FLEG: Stockage des ananas dans la chambre froide FLEG bien que le fournisseur exige sur l’étiquette de ne pas réfrigérer. 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395537" y="1412776"/>
            <a:ext cx="4536504" cy="453650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tretch/>
        </p:blipFill>
        <p:spPr>
          <a:xfrm>
            <a:off x="4941525" y="1412776"/>
            <a:ext cx="3806939" cy="4536504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3059832" y="2852936"/>
            <a:ext cx="1152128" cy="864096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rtlCol="0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62346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37749</TotalTime>
  <Words>192</Words>
  <Application>Microsoft Office PowerPoint</Application>
  <PresentationFormat>Affichage à l'écran (4:3)</PresentationFormat>
  <Paragraphs>16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631</cp:revision>
  <cp:lastPrinted>2016-02-08T19:41:58Z</cp:lastPrinted>
  <dcterms:created xsi:type="dcterms:W3CDTF">2014-03-07T09:21:22Z</dcterms:created>
  <dcterms:modified xsi:type="dcterms:W3CDTF">2018-04-19T11:55:40Z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659082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