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68" r:id="rId2"/>
    <p:sldId id="449" r:id="rId3"/>
    <p:sldId id="450" r:id="rId4"/>
    <p:sldId id="443" r:id="rId5"/>
    <p:sldId id="444" r:id="rId6"/>
    <p:sldId id="445" r:id="rId7"/>
    <p:sldId id="452" r:id="rId8"/>
    <p:sldId id="453" r:id="rId9"/>
    <p:sldId id="446" r:id="rId10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84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-2934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04/11/2018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04/11/2018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4110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</a:t>
            </a:r>
            <a:r>
              <a:rPr lang="fr-FR" altLang="fr-FR" kern="0" dirty="0" err="1" smtClean="0"/>
              <a:t>Khezama</a:t>
            </a:r>
            <a:r>
              <a:rPr lang="fr-FR" altLang="fr-FR" kern="0" dirty="0" smtClean="0"/>
              <a:t> 1</a:t>
            </a:r>
            <a:endParaRPr lang="fr-FR" altLang="fr-FR" kern="0" baseline="0" dirty="0" smtClean="0"/>
          </a:p>
        </p:txBody>
      </p:sp>
      <p:pic>
        <p:nvPicPr>
          <p:cNvPr id="10" name="Image 9" descr="http://www.lsa-conso.fr/mediatheque/5/7/9/000015975.gif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D10BAE59-B4E5-4227-8FC4-8F7DF6226E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92280" y="-677"/>
            <a:ext cx="2032147" cy="1197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 ?><Relationships xmlns="http://schemas.openxmlformats.org/package/2006/relationships"><Relationship Id="rId3" Target="../media/hdphoto1.wdp" Type="http://schemas.microsoft.com/office/2007/relationships/hdphoto"/><Relationship Id="rId2" Target="../media/image6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hdphoto2.wdp" Type="http://schemas.microsoft.com/office/2007/relationships/hdphoto"/><Relationship Id="rId4" Target="../media/image7.jpeg" Type="http://schemas.openxmlformats.org/officeDocument/2006/relationships/image"/></Relationships>
</file>

<file path=ppt/slides/_rels/slide4.xml.rels><?xml version="1.0" encoding="UTF-8" standalone="yes" ?><Relationships xmlns="http://schemas.openxmlformats.org/package/2006/relationships"><Relationship Id="rId3" Target="../media/hdphoto3.wdp" Type="http://schemas.microsoft.com/office/2007/relationships/hdphoto"/><Relationship Id="rId2" Target="../media/image8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hdphoto4.wdp" Type="http://schemas.microsoft.com/office/2007/relationships/hdphoto"/><Relationship Id="rId4" Target="../media/image9.jpeg" Type="http://schemas.openxmlformats.org/officeDocument/2006/relationships/image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 Express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 : </a:t>
            </a:r>
            <a:r>
              <a:rPr lang="fr-FR" sz="3600" b="1" dirty="0" err="1" smtClean="0">
                <a:solidFill>
                  <a:srgbClr val="FFC000"/>
                </a:solidFill>
              </a:rPr>
              <a:t>Khezama</a:t>
            </a:r>
            <a:r>
              <a:rPr lang="fr-FR" sz="3600" b="1" dirty="0" smtClean="0">
                <a:solidFill>
                  <a:srgbClr val="FFC000"/>
                </a:solidFill>
              </a:rPr>
              <a:t> 1</a:t>
            </a:r>
          </a:p>
        </p:txBody>
      </p:sp>
      <p:sp>
        <p:nvSpPr>
          <p:cNvPr id="5" name="Rectangle 4"/>
          <p:cNvSpPr/>
          <p:nvPr/>
        </p:nvSpPr>
        <p:spPr>
          <a:xfrm>
            <a:off x="1115616" y="5733256"/>
            <a:ext cx="2664296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01 Novembre 2018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16016" y="5733256"/>
            <a:ext cx="3600400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Dr Raja </a:t>
            </a:r>
            <a:r>
              <a:rPr lang="fr-FR" sz="2000" b="1" dirty="0" err="1" smtClean="0">
                <a:solidFill>
                  <a:srgbClr val="000000"/>
                </a:solidFill>
              </a:rPr>
              <a:t>Bouhalfaya</a:t>
            </a:r>
            <a:endParaRPr lang="fr-F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96516" y="5445224"/>
            <a:ext cx="7548861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PLS: </a:t>
            </a:r>
            <a:r>
              <a:rPr lang="fr-FR" b="1" dirty="0" smtClean="0">
                <a:solidFill>
                  <a:srgbClr val="0070C0"/>
                </a:solidFill>
              </a:rPr>
              <a:t>Présence de piqûres de moisissures au niveau des supports des porte-étiquettes du meuble froid.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13920"/>
            <a:ext cx="4031395" cy="302354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885138"/>
            <a:ext cx="3936437" cy="2952328"/>
          </a:xfrm>
          <a:prstGeom prst="rect">
            <a:avLst/>
          </a:prstGeom>
        </p:spPr>
      </p:pic>
      <p:cxnSp>
        <p:nvCxnSpPr>
          <p:cNvPr id="7" name="Connecteur droit avec flèche 6"/>
          <p:cNvCxnSpPr/>
          <p:nvPr/>
        </p:nvCxnSpPr>
        <p:spPr>
          <a:xfrm flipH="1">
            <a:off x="3419872" y="2348880"/>
            <a:ext cx="1008112" cy="5040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5796136" y="3145673"/>
            <a:ext cx="1080120" cy="3600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1571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82401" y="5661248"/>
            <a:ext cx="782411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PLS: </a:t>
            </a:r>
            <a:r>
              <a:rPr lang="fr-FR" b="1" dirty="0" smtClean="0">
                <a:solidFill>
                  <a:srgbClr val="0070C0"/>
                </a:solidFill>
              </a:rPr>
              <a:t>Le revêtement du meuble froid d’exposition des yaourts était écaillé.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5585"/>
            <a:ext cx="4187957" cy="314096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461" y="1553577"/>
            <a:ext cx="4379979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331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29027" y="5805264"/>
            <a:ext cx="7548861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PLS: </a:t>
            </a:r>
            <a:r>
              <a:rPr lang="fr-FR" b="1" dirty="0" smtClean="0">
                <a:solidFill>
                  <a:srgbClr val="0070C0"/>
                </a:solidFill>
              </a:rPr>
              <a:t>Présence d’un égouttage dans une partie d’exposition du meubl</a:t>
            </a:r>
            <a:r>
              <a:rPr lang="fr-FR" b="1" dirty="0" smtClean="0">
                <a:solidFill>
                  <a:srgbClr val="0070C0"/>
                </a:solidFill>
              </a:rPr>
              <a:t>e (côté charcuterie/fromages).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8" y="1556792"/>
            <a:ext cx="4572000" cy="3429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569565"/>
            <a:ext cx="4211960" cy="3158970"/>
          </a:xfrm>
          <a:prstGeom prst="rect">
            <a:avLst/>
          </a:prstGeom>
        </p:spPr>
      </p:pic>
      <p:cxnSp>
        <p:nvCxnSpPr>
          <p:cNvPr id="8" name="Connecteur droit avec flèche 7"/>
          <p:cNvCxnSpPr/>
          <p:nvPr/>
        </p:nvCxnSpPr>
        <p:spPr>
          <a:xfrm flipV="1">
            <a:off x="971600" y="2636912"/>
            <a:ext cx="1296144" cy="4320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V="1">
            <a:off x="1619672" y="3501008"/>
            <a:ext cx="648072" cy="10801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V="1">
            <a:off x="5004048" y="2276872"/>
            <a:ext cx="1368152" cy="3600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6384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97569" y="6093296"/>
            <a:ext cx="7548861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PLS: </a:t>
            </a:r>
            <a:r>
              <a:rPr lang="fr-FR" b="1" dirty="0" smtClean="0">
                <a:solidFill>
                  <a:srgbClr val="0070C0"/>
                </a:solidFill>
              </a:rPr>
              <a:t>Présence de givre sur le miroir du couvercle du meubl</a:t>
            </a:r>
            <a:r>
              <a:rPr lang="fr-FR" b="1" dirty="0" smtClean="0">
                <a:solidFill>
                  <a:srgbClr val="0070C0"/>
                </a:solidFill>
              </a:rPr>
              <a:t>e des surgelés.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268760"/>
            <a:ext cx="5916149" cy="4437112"/>
          </a:xfrm>
          <a:prstGeom prst="rect">
            <a:avLst/>
          </a:prstGeom>
        </p:spPr>
      </p:pic>
      <p:cxnSp>
        <p:nvCxnSpPr>
          <p:cNvPr id="8" name="Connecteur droit avec flèche 7"/>
          <p:cNvCxnSpPr/>
          <p:nvPr/>
        </p:nvCxnSpPr>
        <p:spPr>
          <a:xfrm flipH="1">
            <a:off x="5220072" y="2636912"/>
            <a:ext cx="1440160" cy="9361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2275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67554" y="6021288"/>
            <a:ext cx="7548861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PLS: </a:t>
            </a:r>
            <a:r>
              <a:rPr lang="fr-FR" b="1" dirty="0" smtClean="0">
                <a:solidFill>
                  <a:srgbClr val="0070C0"/>
                </a:solidFill>
              </a:rPr>
              <a:t>L’afficheur du meuble froid d’aliments pour les animaux était démonté.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52736"/>
            <a:ext cx="3489852" cy="465313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985" y="2060848"/>
            <a:ext cx="4091947" cy="3068960"/>
          </a:xfrm>
          <a:prstGeom prst="rect">
            <a:avLst/>
          </a:prstGeom>
        </p:spPr>
      </p:pic>
      <p:cxnSp>
        <p:nvCxnSpPr>
          <p:cNvPr id="7" name="Connecteur droit avec flèche 6"/>
          <p:cNvCxnSpPr/>
          <p:nvPr/>
        </p:nvCxnSpPr>
        <p:spPr>
          <a:xfrm flipV="1">
            <a:off x="899592" y="4005064"/>
            <a:ext cx="1224136" cy="4320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541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83935" y="5877272"/>
            <a:ext cx="7548861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PGC: </a:t>
            </a:r>
            <a:r>
              <a:rPr lang="fr-FR" b="1" dirty="0" smtClean="0">
                <a:solidFill>
                  <a:srgbClr val="0070C0"/>
                </a:solidFill>
              </a:rPr>
              <a:t>le faux plafond de la réserve PGC est détérioré à </a:t>
            </a:r>
            <a:r>
              <a:rPr lang="fr-FR" b="1" dirty="0" smtClean="0">
                <a:solidFill>
                  <a:srgbClr val="0070C0"/>
                </a:solidFill>
              </a:rPr>
              <a:t>plusieurs niveaux.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63" y="1844824"/>
            <a:ext cx="4283968" cy="321297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66" y="1727094"/>
            <a:ext cx="4427984" cy="332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165973"/>
      </p:ext>
    </p:extLst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252682" y="5123472"/>
            <a:ext cx="3168352" cy="1477328"/>
          </a:xfrm>
          <a:prstGeom prst="rect">
            <a:avLst/>
          </a:prstGeom>
          <a:solidFill>
            <a:srgbClr val="FFFF00"/>
          </a:solidFill>
        </p:spPr>
        <p:txBody>
          <a:bodyPr rtlCol="0" wrap="square">
            <a:spAutoFit/>
          </a:bodyPr>
          <a:lstStyle/>
          <a:p>
            <a:r>
              <a:rPr b="1" dirty="0" lang="fr-FR" smtClean="0" u="sng">
                <a:solidFill>
                  <a:srgbClr val="0070C0"/>
                </a:solidFill>
              </a:rPr>
              <a:t>PGC: </a:t>
            </a:r>
            <a:r>
              <a:rPr b="1" dirty="0" lang="fr-FR" smtClean="0">
                <a:solidFill>
                  <a:srgbClr val="0070C0"/>
                </a:solidFill>
              </a:rPr>
              <a:t>Déversement de sucre dans le meuble d’exposition du sucre. Renforcer le nettoyage à ce niveau.</a:t>
            </a:r>
            <a:endParaRPr b="1" dirty="0" lang="fr-FR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36712"/>
            <a:ext cx="4245936" cy="566124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" r="9"/>
          <a:stretch/>
        </p:blipFill>
        <p:spPr>
          <a:xfrm>
            <a:off x="4860032" y="1412776"/>
            <a:ext cx="3953652" cy="3448931"/>
          </a:xfrm>
          <a:prstGeom prst="rect">
            <a:avLst/>
          </a:prstGeom>
        </p:spPr>
      </p:pic>
      <p:cxnSp>
        <p:nvCxnSpPr>
          <p:cNvPr id="7" name="Connecteur droit avec flèche 6"/>
          <p:cNvCxnSpPr/>
          <p:nvPr/>
        </p:nvCxnSpPr>
        <p:spPr>
          <a:xfrm flipH="1">
            <a:off x="7884368" y="2420888"/>
            <a:ext cx="1152128" cy="7163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8926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63660" y="6237312"/>
            <a:ext cx="754886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PLS: </a:t>
            </a:r>
            <a:r>
              <a:rPr lang="fr-FR" b="1" dirty="0" smtClean="0">
                <a:solidFill>
                  <a:srgbClr val="0070C0"/>
                </a:solidFill>
              </a:rPr>
              <a:t>les deux afficheurs du meuble des surgelés étaient incorrects.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003" y="1473073"/>
            <a:ext cx="6156176" cy="461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2346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39443</TotalTime>
  <Words>132</Words>
  <Application>Microsoft Office PowerPoint</Application>
  <PresentationFormat>Affichage à l'écran (4:3)</PresentationFormat>
  <Paragraphs>12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QualiConsult</cp:lastModifiedBy>
  <cp:revision>638</cp:revision>
  <cp:lastPrinted>2016-02-08T19:41:58Z</cp:lastPrinted>
  <dcterms:created xsi:type="dcterms:W3CDTF">2014-03-07T09:21:22Z</dcterms:created>
  <dcterms:modified xsi:type="dcterms:W3CDTF">2018-11-05T20:49:37Z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1178358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D6.1.0</vt:lpwstr>
  </property>
</Properties>
</file>