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8" r:id="rId2"/>
    <p:sldId id="442" r:id="rId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>
        <p:scale>
          <a:sx n="73" d="100"/>
          <a:sy n="73" d="100"/>
        </p:scale>
        <p:origin x="-1200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25/11/2017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25/11/2017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Khezama</a:t>
            </a:r>
            <a:r>
              <a:rPr lang="fr-FR" altLang="fr-FR" kern="0" dirty="0" smtClean="0"/>
              <a:t> 1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Khezama</a:t>
            </a:r>
            <a:r>
              <a:rPr lang="fr-FR" sz="3600" b="1" dirty="0" smtClean="0">
                <a:solidFill>
                  <a:srgbClr val="FFC000"/>
                </a:solidFill>
              </a:rPr>
              <a:t> 1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23 novembre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7555" y="6161654"/>
            <a:ext cx="754886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Présence d’un espace sous la porte entrée personnel qui favorise l’accès des nuisibles</a:t>
            </a:r>
          </a:p>
        </p:txBody>
      </p:sp>
      <p:pic>
        <p:nvPicPr>
          <p:cNvPr id="1026" name="Picture 2" descr="D:\hend 29 juin\HEND\uhd\Khezama express\2017\nov 17\IMG_20171123_095851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277450"/>
            <a:ext cx="6512272" cy="4884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68308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37642</TotalTime>
  <Words>26</Words>
  <Application>Microsoft Office PowerPoint</Application>
  <PresentationFormat>Affichage à l'écran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Thème1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626</cp:revision>
  <cp:lastPrinted>2016-02-08T19:41:58Z</cp:lastPrinted>
  <dcterms:created xsi:type="dcterms:W3CDTF">2014-03-07T09:21:22Z</dcterms:created>
  <dcterms:modified xsi:type="dcterms:W3CDTF">2017-11-25T20:47:27Z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