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432" r:id="rId3"/>
    <p:sldId id="444" r:id="rId4"/>
    <p:sldId id="434" r:id="rId5"/>
    <p:sldId id="435" r:id="rId6"/>
    <p:sldId id="437" r:id="rId7"/>
    <p:sldId id="443" r:id="rId8"/>
    <p:sldId id="438" r:id="rId9"/>
    <p:sldId id="439" r:id="rId10"/>
    <p:sldId id="441" r:id="rId11"/>
    <p:sldId id="442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20/05/2017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20/05/2017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Khezama</a:t>
            </a:r>
            <a:r>
              <a:rPr lang="fr-FR" altLang="fr-FR" kern="0" dirty="0" smtClean="0"/>
              <a:t> 1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Khezama</a:t>
            </a:r>
            <a:r>
              <a:rPr lang="fr-FR" sz="3600" b="1" dirty="0" smtClean="0">
                <a:solidFill>
                  <a:srgbClr val="FFC000"/>
                </a:solidFill>
              </a:rPr>
              <a:t> 1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12 Mai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64548" y="2592941"/>
            <a:ext cx="5065857" cy="2849545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995936" y="2996952"/>
            <a:ext cx="4464496" cy="64807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Sanitaire : Présence de matériel de nettoyage dans la toilette </a:t>
            </a:r>
          </a:p>
        </p:txBody>
      </p:sp>
    </p:spTree>
    <p:extLst>
      <p:ext uri="{BB962C8B-B14F-4D97-AF65-F5344CB8AC3E}">
        <p14:creationId xmlns:p14="http://schemas.microsoft.com/office/powerpoint/2010/main" val="1868894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556792"/>
            <a:ext cx="6804248" cy="382739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767555" y="5954960"/>
            <a:ext cx="7548861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Salle </a:t>
            </a:r>
            <a:r>
              <a:rPr lang="fr-FR" b="1" dirty="0">
                <a:solidFill>
                  <a:srgbClr val="0070C0"/>
                </a:solidFill>
              </a:rPr>
              <a:t>de pause : Le micro-onde n'était pas propre le jour de l'audit</a:t>
            </a:r>
          </a:p>
        </p:txBody>
      </p:sp>
    </p:spTree>
    <p:extLst>
      <p:ext uri="{BB962C8B-B14F-4D97-AF65-F5344CB8AC3E}">
        <p14:creationId xmlns:p14="http://schemas.microsoft.com/office/powerpoint/2010/main" val="51683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1015" y="2389385"/>
            <a:ext cx="4464498" cy="251128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0393" y="1772816"/>
            <a:ext cx="4003650" cy="3149846"/>
          </a:xfrm>
          <a:prstGeom prst="ellipse">
            <a:avLst/>
          </a:prstGeom>
          <a:ln w="63500" cap="rnd">
            <a:solidFill>
              <a:srgbClr val="FFFF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cxnSp>
        <p:nvCxnSpPr>
          <p:cNvPr id="9" name="Connecteur droit 8"/>
          <p:cNvCxnSpPr/>
          <p:nvPr/>
        </p:nvCxnSpPr>
        <p:spPr>
          <a:xfrm flipV="1">
            <a:off x="3131840" y="3501008"/>
            <a:ext cx="1258553" cy="504056"/>
          </a:xfrm>
          <a:prstGeom prst="line">
            <a:avLst/>
          </a:prstGeom>
          <a:ln>
            <a:solidFill>
              <a:srgbClr val="FFFF00"/>
            </a:solidFill>
            <a:tailEnd type="stealth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827584" y="5934502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Pâtisserie : Présence de 10 paquets de "pains de mie" dont la DLC est dépassée</a:t>
            </a:r>
          </a:p>
        </p:txBody>
      </p:sp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428172" y="2216903"/>
            <a:ext cx="3931929" cy="221171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07939" y="2204383"/>
            <a:ext cx="3947955" cy="2220725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695234" y="5589240"/>
            <a:ext cx="597311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Chambre froide PLS : La </a:t>
            </a:r>
            <a:r>
              <a:rPr lang="fr-FR" b="1" dirty="0">
                <a:solidFill>
                  <a:srgbClr val="0070C0"/>
                </a:solidFill>
              </a:rPr>
              <a:t>jointure du sol est décollée </a:t>
            </a:r>
          </a:p>
        </p:txBody>
      </p:sp>
    </p:spTree>
    <p:extLst>
      <p:ext uri="{BB962C8B-B14F-4D97-AF65-F5344CB8AC3E}">
        <p14:creationId xmlns:p14="http://schemas.microsoft.com/office/powerpoint/2010/main" val="1851440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090" y="1340768"/>
            <a:ext cx="5492102" cy="308930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2939498"/>
            <a:ext cx="4838667" cy="272175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043608" y="5733256"/>
            <a:ext cx="6643165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Linéaire PLS : Le datage est illisible sur les produits suivants:</a:t>
            </a:r>
          </a:p>
          <a:p>
            <a:r>
              <a:rPr lang="fr-FR" b="1" dirty="0">
                <a:solidFill>
                  <a:srgbClr val="0070C0"/>
                </a:solidFill>
              </a:rPr>
              <a:t>- "salami de dinde CHAHIA",</a:t>
            </a:r>
          </a:p>
          <a:p>
            <a:r>
              <a:rPr lang="fr-FR" b="1" dirty="0">
                <a:solidFill>
                  <a:srgbClr val="0070C0"/>
                </a:solidFill>
              </a:rPr>
              <a:t>- mini salami de dinde EL MAZRAA,</a:t>
            </a:r>
          </a:p>
        </p:txBody>
      </p:sp>
    </p:spTree>
    <p:extLst>
      <p:ext uri="{BB962C8B-B14F-4D97-AF65-F5344CB8AC3E}">
        <p14:creationId xmlns:p14="http://schemas.microsoft.com/office/powerpoint/2010/main" val="1868894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5148064" cy="289578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3068960"/>
            <a:ext cx="4838667" cy="272175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18694" y="5836622"/>
            <a:ext cx="775586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Linéaire PLS : Absence de date de fabrication et DLC sur le produit "La Fondue PRESIDENT"</a:t>
            </a:r>
          </a:p>
        </p:txBody>
      </p:sp>
    </p:spTree>
    <p:extLst>
      <p:ext uri="{BB962C8B-B14F-4D97-AF65-F5344CB8AC3E}">
        <p14:creationId xmlns:p14="http://schemas.microsoft.com/office/powerpoint/2010/main" val="1868894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78482" y="2518843"/>
            <a:ext cx="5385484" cy="3029335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995936" y="3068960"/>
            <a:ext cx="438748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: Le </a:t>
            </a:r>
            <a:r>
              <a:rPr lang="fr-FR" b="1" dirty="0">
                <a:solidFill>
                  <a:srgbClr val="0070C0"/>
                </a:solidFill>
              </a:rPr>
              <a:t>produit "goûter Président" est laissé en attente dans le couloir à température ambiante</a:t>
            </a:r>
          </a:p>
        </p:txBody>
      </p:sp>
    </p:spTree>
    <p:extLst>
      <p:ext uri="{BB962C8B-B14F-4D97-AF65-F5344CB8AC3E}">
        <p14:creationId xmlns:p14="http://schemas.microsoft.com/office/powerpoint/2010/main" val="1868894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446465" y="2561517"/>
            <a:ext cx="5165868" cy="2905801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661378" y="2708920"/>
            <a:ext cx="479905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Rayon PGC : Les caisses de jus en attente d'exposition sont placés à même le sol</a:t>
            </a:r>
          </a:p>
        </p:txBody>
      </p:sp>
    </p:spTree>
    <p:extLst>
      <p:ext uri="{BB962C8B-B14F-4D97-AF65-F5344CB8AC3E}">
        <p14:creationId xmlns:p14="http://schemas.microsoft.com/office/powerpoint/2010/main" val="3559628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074" y="1340768"/>
            <a:ext cx="5852142" cy="329183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069946" y="3003062"/>
            <a:ext cx="4307264" cy="2422836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64074" y="5157192"/>
            <a:ext cx="470001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Le linéaire au niveau des produits "farine, semoule" manquait de propreté</a:t>
            </a:r>
          </a:p>
        </p:txBody>
      </p:sp>
    </p:spTree>
    <p:extLst>
      <p:ext uri="{BB962C8B-B14F-4D97-AF65-F5344CB8AC3E}">
        <p14:creationId xmlns:p14="http://schemas.microsoft.com/office/powerpoint/2010/main" val="1868894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20544" y="2560903"/>
            <a:ext cx="5248583" cy="295232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881946" y="2672514"/>
            <a:ext cx="4578486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Un sac de sucre ouvert est entreposé à côté des sanitaire du personnel. La contamination croisée est accru à ce niveau</a:t>
            </a:r>
          </a:p>
        </p:txBody>
      </p:sp>
    </p:spTree>
    <p:extLst>
      <p:ext uri="{BB962C8B-B14F-4D97-AF65-F5344CB8AC3E}">
        <p14:creationId xmlns:p14="http://schemas.microsoft.com/office/powerpoint/2010/main" val="18688944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37640</TotalTime>
  <Words>180</Words>
  <Application>Microsoft Office PowerPoint</Application>
  <PresentationFormat>Affichage à l'écran (4:3)</PresentationFormat>
  <Paragraphs>16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MH-Quali Consult</cp:lastModifiedBy>
  <cp:revision>625</cp:revision>
  <cp:lastPrinted>2016-02-08T19:41:58Z</cp:lastPrinted>
  <dcterms:created xsi:type="dcterms:W3CDTF">2014-03-07T09:21:22Z</dcterms:created>
  <dcterms:modified xsi:type="dcterms:W3CDTF">2017-05-20T10:06:41Z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481172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