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36" r:id="rId3"/>
    <p:sldId id="437" r:id="rId4"/>
    <p:sldId id="439" r:id="rId5"/>
    <p:sldId id="440" r:id="rId6"/>
    <p:sldId id="442" r:id="rId7"/>
    <p:sldId id="44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2.wdp" Type="http://schemas.microsoft.com/office/2007/relationships/hdphoto"/><Relationship Id="rId4" Target="../media/image10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hdphoto3.wdp" Type="http://schemas.microsoft.com/office/2007/relationships/hdphoto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hdphoto4.wdp" Type="http://schemas.microsoft.com/office/2007/relationships/hdphoto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KELIBIA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8145" y="5532175"/>
            <a:ext cx="3672408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Imen</a:t>
            </a:r>
            <a:r>
              <a:rPr lang="fr-FR" sz="2000" b="1" dirty="0" smtClean="0">
                <a:solidFill>
                  <a:srgbClr val="000000"/>
                </a:solidFill>
              </a:rPr>
              <a:t> SLITI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0565" y="4941168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2 afficheurs non fonctionnels au niveau des meubles froids d’exposition des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12776"/>
            <a:ext cx="3779912" cy="283493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60847" y="5013176"/>
            <a:ext cx="67572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2 mini </a:t>
            </a:r>
            <a:r>
              <a:rPr lang="fr-FR" b="1" dirty="0" err="1">
                <a:solidFill>
                  <a:srgbClr val="0070C0"/>
                </a:solidFill>
              </a:rPr>
              <a:t>régaline</a:t>
            </a:r>
            <a:r>
              <a:rPr lang="fr-FR" b="1" dirty="0">
                <a:solidFill>
                  <a:srgbClr val="0070C0"/>
                </a:solidFill>
              </a:rPr>
              <a:t> dont les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 étaient illisibles.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366" y="1340768"/>
            <a:ext cx="2517744" cy="33569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343787"/>
            <a:ext cx="2517744" cy="33569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78" y="1340768"/>
            <a:ext cx="2517744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39365" y="5613047"/>
            <a:ext cx="72008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température </a:t>
            </a:r>
            <a:r>
              <a:rPr lang="fr-FR" b="1" dirty="0" smtClean="0">
                <a:solidFill>
                  <a:srgbClr val="0070C0"/>
                </a:solidFill>
              </a:rPr>
              <a:t>affichée et mesurée </a:t>
            </a:r>
            <a:r>
              <a:rPr lang="fr-FR" b="1" dirty="0">
                <a:solidFill>
                  <a:srgbClr val="0070C0"/>
                </a:solidFill>
              </a:rPr>
              <a:t>au niveau des meubles froid d'exposition des produits surgelés </a:t>
            </a:r>
            <a:r>
              <a:rPr lang="fr-FR" b="1" dirty="0" smtClean="0">
                <a:solidFill>
                  <a:srgbClr val="0070C0"/>
                </a:solidFill>
              </a:rPr>
              <a:t>n'était </a:t>
            </a:r>
            <a:r>
              <a:rPr lang="fr-FR" b="1" dirty="0">
                <a:solidFill>
                  <a:srgbClr val="0070C0"/>
                </a:solidFill>
              </a:rPr>
              <a:t>pas </a:t>
            </a:r>
            <a:r>
              <a:rPr lang="fr-FR" b="1" dirty="0" smtClean="0">
                <a:solidFill>
                  <a:srgbClr val="0070C0"/>
                </a:solidFill>
              </a:rPr>
              <a:t>satisfaisante.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T affichée: -</a:t>
            </a:r>
            <a:r>
              <a:rPr lang="fr-FR" b="1" dirty="0" smtClean="0">
                <a:solidFill>
                  <a:srgbClr val="0070C0"/>
                </a:solidFill>
              </a:rPr>
              <a:t>6°C; T mesurée: </a:t>
            </a:r>
            <a:r>
              <a:rPr lang="fr-FR" b="1" dirty="0">
                <a:solidFill>
                  <a:srgbClr val="0070C0"/>
                </a:solidFill>
              </a:rPr>
              <a:t>-6,7°C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64704"/>
            <a:ext cx="3618402" cy="48245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764704"/>
            <a:ext cx="3600400" cy="480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7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98493" y="6095037"/>
            <a:ext cx="63470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température mesurée au niveau du meuble froid d’exposition des glaces était de l’ordre de -6,4°C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81" y="709343"/>
            <a:ext cx="3960440" cy="52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60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77272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Absence du suivi et de l'enregistrement des températures de la chaine du froid au niveau des tableaux de relevés mensuels pour tous les mois.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70990" y="3042"/>
            <a:ext cx="5002020" cy="666936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187624" y="4794109"/>
            <a:ext cx="5256584" cy="101115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1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63313" y="6353945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et réception: L’autocontrôle du nettoyage n’était pas quotidien.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15616" y="980728"/>
            <a:ext cx="6912768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9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133</TotalTime>
  <Words>141</Words>
  <Application>Microsoft Office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Audit_CE_Beja_mai_17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Mejed Heni</cp:lastModifiedBy>
  <cp:revision>22</cp:revision>
  <cp:lastPrinted>2016-02-08T19:41:58Z</cp:lastPrinted>
  <dcterms:created xsi:type="dcterms:W3CDTF">2017-06-06T21:32:19Z</dcterms:created>
  <dcterms:modified xsi:type="dcterms:W3CDTF">2019-05-28T20:30:13Z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609174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