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436" r:id="rId3"/>
    <p:sldId id="437" r:id="rId4"/>
    <p:sldId id="439" r:id="rId5"/>
    <p:sldId id="440" r:id="rId6"/>
    <p:sldId id="442" r:id="rId7"/>
    <p:sldId id="448" r:id="rId8"/>
    <p:sldId id="449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107" d="100"/>
          <a:sy n="107" d="100"/>
        </p:scale>
        <p:origin x="1128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08/11/2019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KELIBIA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KELIBIA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30 octobre 2019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63008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65845" y="6165304"/>
            <a:ext cx="741682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suivi et l’enregistrement des températures de la chaine du froid n’étaient pas réalisés pour le 30/09/19.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000250" y="260648"/>
            <a:ext cx="4948014" cy="6597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37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60846" y="6021288"/>
            <a:ext cx="67572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L'étiquetage fournisseur de 4 boudins de pet </a:t>
            </a:r>
            <a:r>
              <a:rPr lang="fr-FR" b="1" dirty="0" err="1">
                <a:solidFill>
                  <a:srgbClr val="0070C0"/>
                </a:solidFill>
              </a:rPr>
              <a:t>food</a:t>
            </a:r>
            <a:r>
              <a:rPr lang="fr-FR" b="1" dirty="0">
                <a:solidFill>
                  <a:srgbClr val="0070C0"/>
                </a:solidFill>
              </a:rPr>
              <a:t> "</a:t>
            </a:r>
            <a:r>
              <a:rPr lang="fr-FR" b="1" dirty="0" err="1">
                <a:solidFill>
                  <a:srgbClr val="0070C0"/>
                </a:solidFill>
              </a:rPr>
              <a:t>canichat</a:t>
            </a:r>
            <a:r>
              <a:rPr lang="fr-FR" b="1" dirty="0">
                <a:solidFill>
                  <a:srgbClr val="0070C0"/>
                </a:solidFill>
              </a:rPr>
              <a:t> et </a:t>
            </a:r>
            <a:r>
              <a:rPr lang="fr-FR" b="1" dirty="0" err="1">
                <a:solidFill>
                  <a:srgbClr val="0070C0"/>
                </a:solidFill>
              </a:rPr>
              <a:t>katpat</a:t>
            </a:r>
            <a:r>
              <a:rPr lang="fr-FR" b="1" dirty="0">
                <a:solidFill>
                  <a:srgbClr val="0070C0"/>
                </a:solidFill>
              </a:rPr>
              <a:t>" n'était pas lisible.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8"/>
            <a:ext cx="3435846" cy="4581128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630" y="1340768"/>
            <a:ext cx="3435846" cy="4581128"/>
          </a:xfrm>
          <a:prstGeom prst="rect">
            <a:avLst/>
          </a:prstGeom>
        </p:spPr>
      </p:pic>
      <p:sp>
        <p:nvSpPr>
          <p:cNvPr id="8" name="Ellipse 7"/>
          <p:cNvSpPr/>
          <p:nvPr/>
        </p:nvSpPr>
        <p:spPr>
          <a:xfrm>
            <a:off x="5076056" y="4149080"/>
            <a:ext cx="2664296" cy="8640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1259632" y="3429000"/>
            <a:ext cx="2664296" cy="86409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820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05460" y="5949280"/>
            <a:ext cx="720080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Présence de givre dans les meubles froids d’exposition des produits surgelés et des glaces.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2811" y="1412776"/>
            <a:ext cx="3273828" cy="4365104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65" y="1412776"/>
            <a:ext cx="3273828" cy="4365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3755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398493" y="6095037"/>
            <a:ext cx="6347016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La température mesurée au niveau du meuble froid d’exposition des glaces était de l’ordre de -12,8°C.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4058" y="836712"/>
            <a:ext cx="3795886" cy="5061181"/>
          </a:xfrm>
          <a:prstGeom prst="rect">
            <a:avLst/>
          </a:prstGeom>
        </p:spPr>
      </p:pic>
      <p:sp>
        <p:nvSpPr>
          <p:cNvPr id="5" name="Ellipse 4"/>
          <p:cNvSpPr/>
          <p:nvPr/>
        </p:nvSpPr>
        <p:spPr>
          <a:xfrm>
            <a:off x="4355976" y="2564904"/>
            <a:ext cx="720080" cy="1296144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604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043607" y="5733256"/>
            <a:ext cx="705678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</a:t>
            </a:r>
            <a:r>
              <a:rPr lang="fr-FR" b="1" dirty="0">
                <a:solidFill>
                  <a:srgbClr val="0070C0"/>
                </a:solidFill>
              </a:rPr>
              <a:t>Présence d'un pot de glace "boules d'or" dépourvu des mentions légales (DF, DLC et </a:t>
            </a:r>
            <a:r>
              <a:rPr lang="fr-FR" b="1" dirty="0" err="1">
                <a:solidFill>
                  <a:srgbClr val="0070C0"/>
                </a:solidFill>
              </a:rPr>
              <a:t>N°Lot</a:t>
            </a:r>
            <a:r>
              <a:rPr lang="fr-FR" b="1" dirty="0">
                <a:solidFill>
                  <a:srgbClr val="0070C0"/>
                </a:solidFill>
              </a:rPr>
              <a:t>).</a:t>
            </a: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638053" y="984151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1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63313" y="5877272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PGC: Absence du couvercle de la trappe de visite de la réserve. La protection n'était pas satisfaisante.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802" y="764704"/>
            <a:ext cx="3651870" cy="486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331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63313" y="5877272"/>
            <a:ext cx="7632848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</a:t>
            </a:r>
            <a:r>
              <a:rPr lang="fr-FR" b="1" dirty="0">
                <a:solidFill>
                  <a:srgbClr val="0070C0"/>
                </a:solidFill>
              </a:rPr>
              <a:t>: Présence de traces d'humidité avec peinture écaillée au plafond de l'espace clients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 carrelage du sol entre les rayons était ébréché.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2322" y="1340767"/>
            <a:ext cx="3363839" cy="448511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340768"/>
            <a:ext cx="3363838" cy="4485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13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Audit_CE_Beja_mai_17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Audit_CE_Beja_mai_17</Template>
  <TotalTime>152</TotalTime>
  <Words>156</Words>
  <Application>Microsoft Office PowerPoint</Application>
  <PresentationFormat>Affichage à l'écran (4:3)</PresentationFormat>
  <Paragraphs>12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Audit_CE_Beja_mai_17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keywords>Carrefour</cp:keywords>
  <cp:lastModifiedBy>Admin</cp:lastModifiedBy>
  <cp:revision>26</cp:revision>
  <cp:lastPrinted>2016-02-08T19:41:58Z</cp:lastPrinted>
  <dcterms:created xsi:type="dcterms:W3CDTF">2017-06-06T21:32:19Z</dcterms:created>
  <dcterms:modified xsi:type="dcterms:W3CDTF">2019-11-08T09:04:58Z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867394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