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436" r:id="rId3"/>
    <p:sldId id="437" r:id="rId4"/>
    <p:sldId id="438" r:id="rId5"/>
    <p:sldId id="439" r:id="rId6"/>
    <p:sldId id="440" r:id="rId7"/>
    <p:sldId id="441" r:id="rId8"/>
    <p:sldId id="442" r:id="rId9"/>
    <p:sldId id="443" r:id="rId10"/>
    <p:sldId id="444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14/06/2018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14/06/2018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KELIBIA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KELIBIA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29 Mai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</a:rPr>
              <a:t>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912" y="1378843"/>
            <a:ext cx="5958408" cy="4468806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755576" y="6021288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Utilisation d'une ancienne version de la fiche d'enregistrement des autocontrôles de </a:t>
            </a:r>
            <a:r>
              <a:rPr lang="fr-FR" b="1" dirty="0" smtClean="0">
                <a:solidFill>
                  <a:srgbClr val="0070C0"/>
                </a:solidFill>
              </a:rPr>
              <a:t>nettoyage.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43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813690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surgelé: </a:t>
            </a:r>
            <a:r>
              <a:rPr lang="fr-FR" b="1" dirty="0">
                <a:solidFill>
                  <a:srgbClr val="0070C0"/>
                </a:solidFill>
              </a:rPr>
              <a:t>p</a:t>
            </a:r>
            <a:r>
              <a:rPr lang="fr-FR" b="1" dirty="0" smtClean="0">
                <a:solidFill>
                  <a:srgbClr val="0070C0"/>
                </a:solidFill>
              </a:rPr>
              <a:t>résence </a:t>
            </a:r>
            <a:r>
              <a:rPr lang="fr-FR" b="1" dirty="0">
                <a:solidFill>
                  <a:srgbClr val="0070C0"/>
                </a:solidFill>
              </a:rPr>
              <a:t>de givres au niveau du meuble froid négatif (</a:t>
            </a:r>
            <a:r>
              <a:rPr lang="fr-FR" b="1" dirty="0" err="1">
                <a:solidFill>
                  <a:srgbClr val="0070C0"/>
                </a:solidFill>
              </a:rPr>
              <a:t>Nuggets</a:t>
            </a:r>
            <a:r>
              <a:rPr lang="fr-FR" b="1" dirty="0">
                <a:solidFill>
                  <a:srgbClr val="0070C0"/>
                </a:solidFill>
              </a:rPr>
              <a:t> et autres produits surgelés).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7461" y="1340750"/>
            <a:ext cx="4045019" cy="295234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507" y="1340750"/>
            <a:ext cx="3936461" cy="2952346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 rot="16200000">
            <a:off x="5407550" y="2348871"/>
            <a:ext cx="3297452" cy="936104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137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167045"/>
            <a:ext cx="820891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surgelé: les jointures de deux meubles froids négatifs étaient abimées et rouillées.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334" y="1361042"/>
            <a:ext cx="3672408" cy="466902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1097" y="1298722"/>
            <a:ext cx="3497694" cy="4663593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 rot="16200000">
            <a:off x="4233944" y="3090944"/>
            <a:ext cx="4924585" cy="936102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/>
          <p:cNvSpPr/>
          <p:nvPr/>
        </p:nvSpPr>
        <p:spPr>
          <a:xfrm rot="16200000">
            <a:off x="153645" y="3238845"/>
            <a:ext cx="4876270" cy="936102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820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39552" y="5589240"/>
            <a:ext cx="835292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surgelé: Les DF et DLC étaient illisibles pour deux unités de "Glace Boules </a:t>
            </a:r>
            <a:r>
              <a:rPr lang="fr-FR" b="1" dirty="0" smtClean="0">
                <a:solidFill>
                  <a:srgbClr val="0070C0"/>
                </a:solidFill>
              </a:rPr>
              <a:t>D'OR »,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372904"/>
            <a:ext cx="4248472" cy="318635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11" t="37938" r="16871" b="18544"/>
          <a:stretch/>
        </p:blipFill>
        <p:spPr>
          <a:xfrm>
            <a:off x="4716016" y="1340768"/>
            <a:ext cx="4176464" cy="1809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73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539552" y="6093296"/>
            <a:ext cx="792088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PGC: les DF et DLC pour deux unités de "</a:t>
            </a:r>
            <a:r>
              <a:rPr lang="fr-FR" b="1" dirty="0" err="1">
                <a:solidFill>
                  <a:srgbClr val="0070C0"/>
                </a:solidFill>
              </a:rPr>
              <a:t>Chamia</a:t>
            </a:r>
            <a:r>
              <a:rPr lang="fr-FR" b="1" dirty="0">
                <a:solidFill>
                  <a:srgbClr val="0070C0"/>
                </a:solidFill>
              </a:rPr>
              <a:t> papillons" étaient illisibles, renforcer le tri des produits exposés.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61" r="20235"/>
          <a:stretch/>
        </p:blipFill>
        <p:spPr>
          <a:xfrm>
            <a:off x="323528" y="1408650"/>
            <a:ext cx="2573805" cy="445686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75" t="34250" r="14563"/>
          <a:stretch/>
        </p:blipFill>
        <p:spPr>
          <a:xfrm>
            <a:off x="3851920" y="1408650"/>
            <a:ext cx="5017238" cy="3173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75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300028"/>
            <a:ext cx="763284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la propreté était </a:t>
            </a:r>
            <a:r>
              <a:rPr lang="fr-FR" b="1" dirty="0" smtClean="0">
                <a:solidFill>
                  <a:srgbClr val="0070C0"/>
                </a:solidFill>
              </a:rPr>
              <a:t>insatisfaisante.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46" y="1412776"/>
            <a:ext cx="3898622" cy="292396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040" y="1412776"/>
            <a:ext cx="3960440" cy="2970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60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93296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</a:t>
            </a:r>
            <a:r>
              <a:rPr lang="fr-FR" b="1" dirty="0">
                <a:solidFill>
                  <a:srgbClr val="0070C0"/>
                </a:solidFill>
              </a:rPr>
              <a:t>Présence de traces d'humidité au niveau du plafond en dessus du </a:t>
            </a:r>
            <a:r>
              <a:rPr lang="fr-FR" b="1" dirty="0" smtClean="0">
                <a:solidFill>
                  <a:srgbClr val="0070C0"/>
                </a:solidFill>
              </a:rPr>
              <a:t>rayon.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12776"/>
            <a:ext cx="3888432" cy="291632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412776"/>
            <a:ext cx="3888432" cy="2916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34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4915034"/>
            <a:ext cx="7632848" cy="175432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Rayon PLS:</a:t>
            </a:r>
          </a:p>
          <a:p>
            <a:r>
              <a:rPr lang="fr-FR" b="1" dirty="0">
                <a:solidFill>
                  <a:srgbClr val="0070C0"/>
                </a:solidFill>
              </a:rPr>
              <a:t>Présence d'un appât libre et non protégé derrière un meuble froid (rayon PLS). Les appâts doivent être </a:t>
            </a:r>
            <a:r>
              <a:rPr lang="fr-FR" b="1" dirty="0" smtClean="0">
                <a:solidFill>
                  <a:srgbClr val="0070C0"/>
                </a:solidFill>
              </a:rPr>
              <a:t>maintenus dans </a:t>
            </a:r>
            <a:r>
              <a:rPr lang="fr-FR" b="1" dirty="0">
                <a:solidFill>
                  <a:srgbClr val="0070C0"/>
                </a:solidFill>
              </a:rPr>
              <a:t>des portes-appâts protégés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fr-FR" b="1" dirty="0">
                <a:solidFill>
                  <a:srgbClr val="0070C0"/>
                </a:solidFill>
              </a:rPr>
              <a:t>Présence d'un cadavre d'un cafard derrière un meuble froid. </a:t>
            </a:r>
          </a:p>
          <a:p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41" t="66026" r="39320"/>
          <a:stretch/>
        </p:blipFill>
        <p:spPr>
          <a:xfrm>
            <a:off x="4539631" y="1358739"/>
            <a:ext cx="4492643" cy="294745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876" t="957" r="31353" b="47949"/>
          <a:stretch/>
        </p:blipFill>
        <p:spPr>
          <a:xfrm>
            <a:off x="467544" y="1358739"/>
            <a:ext cx="3751312" cy="2947459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 rot="16200000">
            <a:off x="2447763" y="2868473"/>
            <a:ext cx="1008112" cy="93610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 rot="16200000">
            <a:off x="7272299" y="2528901"/>
            <a:ext cx="1008112" cy="936102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819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55576" y="6021288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Utilisation d'une ancienne version de la fiche d'enregistrement des </a:t>
            </a:r>
            <a:r>
              <a:rPr lang="fr-FR" b="1" dirty="0" smtClean="0">
                <a:solidFill>
                  <a:srgbClr val="0070C0"/>
                </a:solidFill>
              </a:rPr>
              <a:t>températures 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916" y="1340768"/>
            <a:ext cx="5922404" cy="4441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626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Audit_CE_Beja_mai_17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Audit_CE_Beja_mai_17</Template>
  <TotalTime>79</TotalTime>
  <Words>170</Words>
  <Application>Microsoft Office PowerPoint</Application>
  <PresentationFormat>Affichage à l'écran (4:3)</PresentationFormat>
  <Paragraphs>15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Audit_CE_Beja_mai_17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DELL</dc:creator>
  <cp:keywords>Carrefour</cp:keywords>
  <cp:lastModifiedBy>MH-QLC</cp:lastModifiedBy>
  <cp:revision>13</cp:revision>
  <cp:lastPrinted>2016-02-08T19:41:58Z</cp:lastPrinted>
  <dcterms:created xsi:type="dcterms:W3CDTF">2017-06-06T21:32:19Z</dcterms:created>
  <dcterms:modified xsi:type="dcterms:W3CDTF">2018-06-13T23:25:59Z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255915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