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7" r:id="rId10"/>
    <p:sldId id="443" r:id="rId11"/>
    <p:sldId id="444" r:id="rId12"/>
    <p:sldId id="445" r:id="rId13"/>
    <p:sldId id="446" r:id="rId14"/>
    <p:sldId id="448" r:id="rId15"/>
    <p:sldId id="449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KELIBIA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KELIBIA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22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03748" y="4869160"/>
            <a:ext cx="46805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Certaines étagères étaient rouillés.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923928" cy="29429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412776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21288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L'étanchéité de la porte au niveau de la réserve n'était pas satisfaisante.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1484784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6" cy="44284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6021288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d'une trappe de visite non fermée au niveau du plafond de la réserve.</a:t>
            </a:r>
          </a:p>
        </p:txBody>
      </p:sp>
    </p:spTree>
    <p:extLst>
      <p:ext uri="{BB962C8B-B14F-4D97-AF65-F5344CB8AC3E}">
        <p14:creationId xmlns:p14="http://schemas.microsoft.com/office/powerpoint/2010/main" val="40989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7754" y="674694"/>
            <a:ext cx="4428492" cy="59046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6021288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Absence </a:t>
            </a:r>
            <a:r>
              <a:rPr lang="fr-FR" b="1" dirty="0">
                <a:solidFill>
                  <a:srgbClr val="0070C0"/>
                </a:solidFill>
              </a:rPr>
              <a:t>de l'enregistrement des autocontrôles du nettoyage depuis le 14/10/18.</a:t>
            </a:r>
          </a:p>
        </p:txBody>
      </p:sp>
    </p:spTree>
    <p:extLst>
      <p:ext uri="{BB962C8B-B14F-4D97-AF65-F5344CB8AC3E}">
        <p14:creationId xmlns:p14="http://schemas.microsoft.com/office/powerpoint/2010/main" val="21880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096344" cy="41284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075806" cy="4101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589240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d'un flacon "DEPTIL MAINS" dont la DLC était dépassée depuis le 12/02/18.</a:t>
            </a:r>
          </a:p>
        </p:txBody>
      </p:sp>
    </p:spTree>
    <p:extLst>
      <p:ext uri="{BB962C8B-B14F-4D97-AF65-F5344CB8AC3E}">
        <p14:creationId xmlns:p14="http://schemas.microsoft.com/office/powerpoint/2010/main" val="3727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336667"/>
            <a:ext cx="3651870" cy="45406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9632" y="6093296"/>
            <a:ext cx="66247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papier essuie mains au niveau des sanitaires.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0565" y="4941168"/>
            <a:ext cx="74168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</a:t>
            </a:r>
            <a:r>
              <a:rPr lang="fr-FR" b="1" dirty="0">
                <a:solidFill>
                  <a:srgbClr val="0070C0"/>
                </a:solidFill>
              </a:rPr>
              <a:t>de 16 pots </a:t>
            </a:r>
            <a:r>
              <a:rPr lang="fr-FR" b="1" dirty="0" smtClean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crème dessert </a:t>
            </a:r>
            <a:r>
              <a:rPr lang="fr-FR" b="1" dirty="0" err="1" smtClean="0">
                <a:solidFill>
                  <a:srgbClr val="0070C0"/>
                </a:solidFill>
              </a:rPr>
              <a:t>Danette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(8 pistaches et 8 chocolat) dont les DLC étaient dépassées depuis le 19/11/18 et le 21/11/18.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887417" cy="29155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887416" cy="29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0847" y="5013176"/>
            <a:ext cx="67572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</a:t>
            </a:r>
            <a:r>
              <a:rPr lang="fr-FR" b="1" dirty="0" smtClean="0">
                <a:solidFill>
                  <a:srgbClr val="0070C0"/>
                </a:solidFill>
              </a:rPr>
              <a:t>d'un </a:t>
            </a:r>
            <a:r>
              <a:rPr lang="fr-FR" b="1" dirty="0">
                <a:solidFill>
                  <a:srgbClr val="0070C0"/>
                </a:solidFill>
              </a:rPr>
              <a:t>sachet </a:t>
            </a:r>
            <a:r>
              <a:rPr lang="fr-FR" b="1" dirty="0" smtClean="0">
                <a:solidFill>
                  <a:srgbClr val="0070C0"/>
                </a:solidFill>
              </a:rPr>
              <a:t>de saucisses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Frankfurt </a:t>
            </a:r>
            <a:r>
              <a:rPr lang="fr-FR" b="1" dirty="0">
                <a:solidFill>
                  <a:srgbClr val="0070C0"/>
                </a:solidFill>
              </a:rPr>
              <a:t>dont les DF, DLC,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absentes.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69" y="1412776"/>
            <a:ext cx="4187957" cy="31409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16943" y="5085184"/>
            <a:ext cx="64087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givre au niveau du meuble des glaces et celui des produits surgelés.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04156"/>
            <a:ext cx="2409732" cy="32129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7" y="1404156"/>
            <a:ext cx="3635896" cy="32129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3" y="1404156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4653136"/>
            <a:ext cx="7200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Absence d'enregistrement des températures au niveau du tableau de relevé mensuel.</a:t>
            </a:r>
          </a:p>
          <a:p>
            <a:r>
              <a:rPr lang="fr-FR" b="1" dirty="0">
                <a:solidFill>
                  <a:srgbClr val="0070C0"/>
                </a:solidFill>
              </a:rPr>
              <a:t>Absence de la signature du manager.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6269" y="966923"/>
            <a:ext cx="2789284" cy="37190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8449" y="966923"/>
            <a:ext cx="2789285" cy="37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98493" y="5805264"/>
            <a:ext cx="63470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L’autocontrôle du nettoyage n’était pas quotidien.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4058" y="924145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6836" y="5877272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Présence d'un paquet de pâte (L'EPI D'OR) dont les 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absentes.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7"/>
            <a:ext cx="3168352" cy="42244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6" y="1340767"/>
            <a:ext cx="3147091" cy="41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165304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Présence de tout un lots de pots de </a:t>
            </a:r>
            <a:r>
              <a:rPr lang="fr-FR" b="1" dirty="0" err="1">
                <a:solidFill>
                  <a:srgbClr val="0070C0"/>
                </a:solidFill>
              </a:rPr>
              <a:t>Hrouss</a:t>
            </a:r>
            <a:r>
              <a:rPr lang="fr-FR" b="1" dirty="0">
                <a:solidFill>
                  <a:srgbClr val="0070C0"/>
                </a:solidFill>
              </a:rPr>
              <a:t> (Epices et Saveurs) dont certains ingrédients étaient effacés.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30061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240360" cy="43204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65" y="1484784"/>
            <a:ext cx="1620180" cy="2160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88" y="764704"/>
            <a:ext cx="3240360" cy="4320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5589240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deux bouteilles de jus "BNINO" dont les DLC étaient dépassée depuis le 14/11/18 et le 15/11/18.</a:t>
            </a:r>
          </a:p>
        </p:txBody>
      </p:sp>
    </p:spTree>
    <p:extLst>
      <p:ext uri="{BB962C8B-B14F-4D97-AF65-F5344CB8AC3E}">
        <p14:creationId xmlns:p14="http://schemas.microsoft.com/office/powerpoint/2010/main" val="23695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Audit_CE_Beja_mai_17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Audit_CE_Beja_mai_17</Template>
  <TotalTime>107</TotalTime>
  <Words>248</Words>
  <Application>Microsoft Office PowerPoint</Application>
  <PresentationFormat>Affichage à l'écran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Audit_CE_Beja_mai_17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keywords>Carrefour</cp:keywords>
  <cp:lastModifiedBy>Mejed Heni</cp:lastModifiedBy>
  <cp:revision>18</cp:revision>
  <cp:lastPrinted>2016-02-08T19:41:58Z</cp:lastPrinted>
  <dcterms:created xsi:type="dcterms:W3CDTF">2017-06-06T21:32:19Z</dcterms:created>
  <dcterms:modified xsi:type="dcterms:W3CDTF">2018-11-26T17:29:36Z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