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handoutMasterIdLst>
    <p:handoutMasterId r:id="rId6"/>
  </p:handoutMasterIdLst>
  <p:sldIdLst>
    <p:sldId id="268" r:id="rId2"/>
    <p:sldId id="435" r:id="rId3"/>
    <p:sldId id="436" r:id="rId4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484" autoAdjust="0"/>
  </p:normalViewPr>
  <p:slideViewPr>
    <p:cSldViewPr>
      <p:cViewPr>
        <p:scale>
          <a:sx n="73" d="100"/>
          <a:sy n="73" d="100"/>
        </p:scale>
        <p:origin x="-1200" y="-1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06/06/2017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06/06/2017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</a:t>
            </a:r>
            <a:r>
              <a:rPr lang="fr-FR" altLang="fr-FR" kern="0" dirty="0" smtClean="0"/>
              <a:t>KELIBIA</a:t>
            </a:r>
            <a:endParaRPr lang="fr-FR" altLang="fr-FR" kern="0" baseline="0" dirty="0" smtClean="0"/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:lc="http://schemas.openxmlformats.org/drawingml/2006/lockedCanvas" xmlns:a16="http://schemas.microsoft.com/office/drawing/2014/main" xmlns="" xmlns:xdr="http://schemas.openxmlformats.org/drawingml/2006/spreadsheetDrawing" id="{D10BAE59-B4E5-4227-8FC4-8F7DF6226E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 ?><Relationships xmlns="http://schemas.openxmlformats.org/package/2006/relationships"><Relationship Id="rId3" Target="../media/image5.jpeg" Type="http://schemas.openxmlformats.org/officeDocument/2006/relationships/image"/><Relationship Id="rId2" Target="../media/image4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3.xml.rels><?xml version="1.0" encoding="UTF-8" standalone="yes" ?><Relationships xmlns="http://schemas.openxmlformats.org/package/2006/relationships"><Relationship Id="rId2" Target="../media/image6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</a:t>
            </a:r>
            <a:r>
              <a:rPr lang="fr-FR" sz="3600" b="1" dirty="0" smtClean="0">
                <a:solidFill>
                  <a:srgbClr val="FFC000"/>
                </a:solidFill>
              </a:rPr>
              <a:t>KELIBIA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06 juin 2017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644008" y="5733256"/>
            <a:ext cx="3672408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 </a:t>
            </a:r>
            <a:r>
              <a:rPr lang="fr-FR" sz="2000" b="1" dirty="0" err="1" smtClean="0">
                <a:solidFill>
                  <a:srgbClr val="000000"/>
                </a:solidFill>
              </a:rPr>
              <a:t>Hend</a:t>
            </a:r>
            <a:r>
              <a:rPr lang="fr-FR" sz="2000" b="1" dirty="0" smtClean="0">
                <a:solidFill>
                  <a:srgbClr val="000000"/>
                </a:solidFill>
              </a:rPr>
              <a:t> KAMOUN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1268760"/>
            <a:ext cx="60960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718693" y="6093296"/>
            <a:ext cx="7755869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Rayon </a:t>
            </a:r>
            <a:r>
              <a:rPr lang="fr-FR" b="1" dirty="0" smtClean="0">
                <a:solidFill>
                  <a:srgbClr val="0070C0"/>
                </a:solidFill>
              </a:rPr>
              <a:t>PLS: Présence de 15 paquets de pains panini congelés sur place et périmés dont la DLC est 31 mai 17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268760"/>
            <a:ext cx="5184576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68894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256398"/>
            <a:ext cx="4176464" cy="55686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4826361" y="3068960"/>
            <a:ext cx="3877935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Rayon </a:t>
            </a:r>
            <a:r>
              <a:rPr lang="fr-FR" b="1" dirty="0" smtClean="0">
                <a:solidFill>
                  <a:srgbClr val="0070C0"/>
                </a:solidFill>
              </a:rPr>
              <a:t>PLS: dépôt de givre au niveau du meuble surgelés , le joint est abimé</a:t>
            </a:r>
            <a:endParaRPr lang="fr-FR" b="1" dirty="0">
              <a:solidFill>
                <a:srgbClr val="0070C0"/>
              </a:solidFill>
            </a:endParaRPr>
          </a:p>
        </p:txBody>
      </p:sp>
      <p:cxnSp>
        <p:nvCxnSpPr>
          <p:cNvPr id="5" name="Connecteur droit avec flèche 4"/>
          <p:cNvCxnSpPr/>
          <p:nvPr/>
        </p:nvCxnSpPr>
        <p:spPr>
          <a:xfrm flipH="1">
            <a:off x="2915816" y="3789040"/>
            <a:ext cx="1944216" cy="203250"/>
          </a:xfrm>
          <a:prstGeom prst="straightConnector1">
            <a:avLst/>
          </a:prstGeom>
          <a:ln w="5715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1373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Audit_CE_Beja_mai_17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Audit_CE_Beja_mai_17</Template>
  <TotalTime>6</TotalTime>
  <Words>50</Words>
  <Application>Microsoft Office PowerPoint</Application>
  <PresentationFormat>Affichage à l'écran (4:3)</PresentationFormat>
  <Paragraphs>6</Paragraphs>
  <Slides>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Audit_CE_Beja_mai_17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DELL</dc:creator>
  <cp:keywords>Carrefour</cp:keywords>
  <cp:lastModifiedBy>DELL</cp:lastModifiedBy>
  <cp:revision>1</cp:revision>
  <cp:lastPrinted>2016-02-08T19:41:58Z</cp:lastPrinted>
  <dcterms:created xsi:type="dcterms:W3CDTF">2017-06-06T21:32:19Z</dcterms:created>
  <dcterms:modified xsi:type="dcterms:W3CDTF">2017-06-06T21:38:38Z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184638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