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436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12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KELIBIA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KELIBIA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826361" y="3068960"/>
            <a:ext cx="3877935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les produits  surgelés d’El </a:t>
            </a:r>
            <a:r>
              <a:rPr lang="fr-FR" b="1" dirty="0" err="1">
                <a:solidFill>
                  <a:srgbClr val="0070C0"/>
                </a:solidFill>
              </a:rPr>
              <a:t>M</a:t>
            </a:r>
            <a:r>
              <a:rPr lang="fr-FR" b="1" dirty="0" err="1" smtClean="0">
                <a:solidFill>
                  <a:srgbClr val="0070C0"/>
                </a:solidFill>
              </a:rPr>
              <a:t>azraa</a:t>
            </a:r>
            <a:r>
              <a:rPr lang="fr-FR" b="1" dirty="0" smtClean="0">
                <a:solidFill>
                  <a:srgbClr val="0070C0"/>
                </a:solidFill>
              </a:rPr>
              <a:t>  sont livrés a des  températures non conformes  </a:t>
            </a:r>
            <a:r>
              <a:rPr lang="fr-FR" b="1" smtClean="0">
                <a:solidFill>
                  <a:srgbClr val="0070C0"/>
                </a:solidFill>
              </a:rPr>
              <a:t>(Température du camion -2°C°)ex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err="1" smtClean="0">
                <a:solidFill>
                  <a:srgbClr val="0070C0"/>
                </a:solidFill>
              </a:rPr>
              <a:t>kwika</a:t>
            </a:r>
            <a:r>
              <a:rPr lang="fr-FR" b="1" dirty="0" smtClean="0">
                <a:solidFill>
                  <a:srgbClr val="0070C0"/>
                </a:solidFill>
              </a:rPr>
              <a:t> surgelé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2915816" y="3789040"/>
            <a:ext cx="1944216" cy="203250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D:\hend 29 juin\HEND\uhd\kelibia\2017\nov 17\IMG_20171130_124219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5581"/>
            <a:ext cx="4142793" cy="5523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2339752" y="3992290"/>
            <a:ext cx="1296144" cy="87687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3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udit_CE_Beja_mai_17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Audit_CE_Beja_mai_17</Template>
  <TotalTime>34</TotalTime>
  <Words>37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Audit_CE_Beja_mai_17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keywords>Carrefour</cp:keywords>
  <cp:lastModifiedBy>DELL</cp:lastModifiedBy>
  <cp:revision>4</cp:revision>
  <cp:lastPrinted>2016-02-08T19:41:58Z</cp:lastPrinted>
  <dcterms:created xsi:type="dcterms:W3CDTF">2017-06-06T21:32:19Z</dcterms:created>
  <dcterms:modified xsi:type="dcterms:W3CDTF">2017-12-04T20:00:01Z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