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46" r:id="rId3"/>
    <p:sldId id="448" r:id="rId4"/>
    <p:sldId id="449" r:id="rId5"/>
    <p:sldId id="450" r:id="rId6"/>
    <p:sldId id="453" r:id="rId7"/>
    <p:sldId id="45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Jedaida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Jedaida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décembre 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87624" y="5877272"/>
            <a:ext cx="684076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Boucherie: Présence d'un </a:t>
            </a:r>
            <a:r>
              <a:rPr lang="fr-FR" b="1" dirty="0" smtClean="0">
                <a:solidFill>
                  <a:srgbClr val="0070C0"/>
                </a:solidFill>
              </a:rPr>
              <a:t>récipient </a:t>
            </a:r>
            <a:r>
              <a:rPr lang="fr-FR" b="1" dirty="0" smtClean="0">
                <a:solidFill>
                  <a:srgbClr val="0070C0"/>
                </a:solidFill>
              </a:rPr>
              <a:t>contenant </a:t>
            </a:r>
            <a:r>
              <a:rPr lang="fr-FR" b="1" dirty="0">
                <a:solidFill>
                  <a:srgbClr val="0070C0"/>
                </a:solidFill>
              </a:rPr>
              <a:t>des morceaux d'osso bucco dépourvu d'égouttoir (accumulation de </a:t>
            </a:r>
            <a:r>
              <a:rPr lang="fr-FR" b="1" dirty="0" smtClean="0">
                <a:solidFill>
                  <a:srgbClr val="0070C0"/>
                </a:solidFill>
              </a:rPr>
              <a:t>sang)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97" y="764704"/>
            <a:ext cx="3726414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9" y="5856735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Boucherie: La température mesurée à cœur des barquettes de viandes hachés exposés en LS était élevée T°: 15,2°C.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36296" y="780129"/>
            <a:ext cx="4227934" cy="563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1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39652" y="6237312"/>
            <a:ext cx="61926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Olives: Manque de louche pour les produits exposés.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777" y="764704"/>
            <a:ext cx="3942438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92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27684" y="5865127"/>
            <a:ext cx="58326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C</a:t>
            </a:r>
            <a:r>
              <a:rPr lang="fr-FR" b="1" dirty="0" smtClean="0">
                <a:solidFill>
                  <a:srgbClr val="0070C0"/>
                </a:solidFill>
              </a:rPr>
              <a:t>ertaines lampes étaient non </a:t>
            </a:r>
            <a:r>
              <a:rPr lang="fr-FR" b="1" dirty="0">
                <a:solidFill>
                  <a:srgbClr val="0070C0"/>
                </a:solidFill>
              </a:rPr>
              <a:t>fonctionnelles dans le meuble froid d'exposition des yaourts et le meuble d'exposition des glaces.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4536504" cy="340237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227064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98943" y="5301208"/>
            <a:ext cx="334100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 pot de glace "</a:t>
            </a:r>
            <a:r>
              <a:rPr lang="fr-FR" b="1" dirty="0" err="1">
                <a:solidFill>
                  <a:srgbClr val="0070C0"/>
                </a:solidFill>
              </a:rPr>
              <a:t>Keens</a:t>
            </a:r>
            <a:r>
              <a:rPr lang="fr-FR" b="1" dirty="0">
                <a:solidFill>
                  <a:srgbClr val="0070C0"/>
                </a:solidFill>
              </a:rPr>
              <a:t>" périmé depuis le 02/2019.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351" y="1255986"/>
            <a:ext cx="4104456" cy="547260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11844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2203" y="6021288"/>
            <a:ext cx="788709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L'étanchéité de la porte </a:t>
            </a:r>
            <a:r>
              <a:rPr lang="fr-FR" b="1" dirty="0" smtClean="0">
                <a:solidFill>
                  <a:srgbClr val="0070C0"/>
                </a:solidFill>
              </a:rPr>
              <a:t>de la </a:t>
            </a:r>
            <a:r>
              <a:rPr lang="fr-FR" b="1" dirty="0">
                <a:solidFill>
                  <a:srgbClr val="0070C0"/>
                </a:solidFill>
              </a:rPr>
              <a:t>réception </a:t>
            </a:r>
            <a:r>
              <a:rPr lang="fr-FR" b="1" dirty="0" smtClean="0">
                <a:solidFill>
                  <a:srgbClr val="0070C0"/>
                </a:solidFill>
              </a:rPr>
              <a:t>était manquante.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980728"/>
            <a:ext cx="6300192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6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41145</TotalTime>
  <Words>108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709</cp:revision>
  <cp:lastPrinted>2016-02-08T19:41:58Z</cp:lastPrinted>
  <dcterms:created xsi:type="dcterms:W3CDTF">2014-03-07T09:21:22Z</dcterms:created>
  <dcterms:modified xsi:type="dcterms:W3CDTF">2019-12-29T20:34:47Z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471989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