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446" r:id="rId3"/>
    <p:sldId id="447" r:id="rId4"/>
    <p:sldId id="448" r:id="rId5"/>
    <p:sldId id="449" r:id="rId6"/>
    <p:sldId id="450" r:id="rId7"/>
    <p:sldId id="451" r:id="rId8"/>
    <p:sldId id="452" r:id="rId9"/>
    <p:sldId id="453" r:id="rId10"/>
    <p:sldId id="455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Jedaida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Jedaida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30 Avril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</a:rPr>
              <a:t>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67544" y="5877272"/>
            <a:ext cx="828092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Réserve: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Les sacs de sucre étaient entreposés sur des palettes en bois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 sucre était déversé par terre.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1924" y="1268760"/>
            <a:ext cx="6012160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22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67544" y="6309320"/>
            <a:ext cx="828092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les grilles d’aération étaient souillées.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2776"/>
            <a:ext cx="3057804" cy="407707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"/>
          <a:stretch/>
        </p:blipFill>
        <p:spPr>
          <a:xfrm>
            <a:off x="4139951" y="1412776"/>
            <a:ext cx="4296083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2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67544" y="6093296"/>
            <a:ext cx="828092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surgelé: les DF et DLC étaient illisibles sur un paquet de moules </a:t>
            </a:r>
            <a:r>
              <a:rPr lang="fr-FR" b="1" dirty="0" smtClean="0">
                <a:solidFill>
                  <a:srgbClr val="0070C0"/>
                </a:solidFill>
              </a:rPr>
              <a:t>décortiquées</a:t>
            </a:r>
            <a:r>
              <a:rPr lang="fr-FR" b="1" dirty="0" smtClean="0">
                <a:solidFill>
                  <a:srgbClr val="0070C0"/>
                </a:solidFill>
              </a:rPr>
              <a:t>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1331742"/>
            <a:ext cx="4320479" cy="324036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331742"/>
            <a:ext cx="4320480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56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67544" y="6165304"/>
            <a:ext cx="828092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surgelé: présence excessive de givre au niveau du meuble négative des glaces.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808" y="1484784"/>
            <a:ext cx="5814392" cy="4360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01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67544" y="6309320"/>
            <a:ext cx="828092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surgelé: la DLC était illisible sur une unité de glace « Boules D’OR).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40" y="1484784"/>
            <a:ext cx="5724128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92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67544" y="6309320"/>
            <a:ext cx="828092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surgelé: la propreté du meuble des glaces était insuffisante.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845" y="1555916"/>
            <a:ext cx="4417659" cy="331324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10" y="1556792"/>
            <a:ext cx="4416490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034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67544" y="6093296"/>
            <a:ext cx="828092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les deux caches d’un meuble froid étaient manquantes, veuillez protéger ces ouvertures.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005" y="1394774"/>
            <a:ext cx="4248472" cy="318635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394774"/>
            <a:ext cx="4248472" cy="3186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0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67544" y="6309320"/>
            <a:ext cx="828092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absence des DF et DLC sur un pot de « </a:t>
            </a:r>
            <a:r>
              <a:rPr lang="fr-FR" b="1" dirty="0" err="1" smtClean="0">
                <a:solidFill>
                  <a:srgbClr val="0070C0"/>
                </a:solidFill>
              </a:rPr>
              <a:t>Tahina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» le moulin.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285815"/>
            <a:ext cx="3675650" cy="490086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290138"/>
            <a:ext cx="3672408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40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67544" y="5517232"/>
            <a:ext cx="8280920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CF PLS: stockage des cartons de fromage râpé.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Manque de rangement.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Les repas du personnel étaient stockés dans la chambre froide PLS, cette pratique est interdite.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725" y="1749891"/>
            <a:ext cx="3865942" cy="289945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4" y="1375889"/>
            <a:ext cx="4863283" cy="3647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19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40923</TotalTime>
  <Words>155</Words>
  <Application>Microsoft Office PowerPoint</Application>
  <PresentationFormat>Affichage à l'écran (4:3)</PresentationFormat>
  <Paragraphs>17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691</cp:revision>
  <cp:lastPrinted>2016-02-08T19:41:58Z</cp:lastPrinted>
  <dcterms:created xsi:type="dcterms:W3CDTF">2014-03-07T09:21:22Z</dcterms:created>
  <dcterms:modified xsi:type="dcterms:W3CDTF">2018-05-27T23:03:41Z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539426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