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7"/>
  </p:notesMasterIdLst>
  <p:handoutMasterIdLst>
    <p:handoutMasterId r:id="rId18"/>
  </p:handoutMasterIdLst>
  <p:sldIdLst>
    <p:sldId id="268" r:id="rId2"/>
    <p:sldId id="446" r:id="rId3"/>
    <p:sldId id="448" r:id="rId4"/>
    <p:sldId id="432" r:id="rId5"/>
    <p:sldId id="433" r:id="rId6"/>
    <p:sldId id="434" r:id="rId7"/>
    <p:sldId id="435" r:id="rId8"/>
    <p:sldId id="447" r:id="rId9"/>
    <p:sldId id="436" r:id="rId10"/>
    <p:sldId id="437" r:id="rId11"/>
    <p:sldId id="438" r:id="rId12"/>
    <p:sldId id="439" r:id="rId13"/>
    <p:sldId id="440" r:id="rId14"/>
    <p:sldId id="441" r:id="rId15"/>
    <p:sldId id="444" r:id="rId16"/>
  </p:sldIdLst>
  <p:sldSz cx="9144000" cy="6858000" type="screen4x3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3">
          <p15:clr>
            <a:srgbClr val="A4A3A4"/>
          </p15:clr>
        </p15:guide>
        <p15:guide id="2" pos="223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484" autoAdjust="0"/>
  </p:normalViewPr>
  <p:slideViewPr>
    <p:cSldViewPr>
      <p:cViewPr varScale="1">
        <p:scale>
          <a:sx n="111" d="100"/>
          <a:sy n="111" d="100"/>
        </p:scale>
        <p:origin x="161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7" d="100"/>
          <a:sy n="47" d="100"/>
        </p:scale>
        <p:origin x="-2934" y="-108"/>
      </p:cViewPr>
      <p:guideLst>
        <p:guide orient="horz" pos="3223"/>
        <p:guide pos="223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DD75BE-A253-4075-9244-AB0F539C32DC}" type="datetimeFigureOut">
              <a:rPr lang="fr-FR" smtClean="0"/>
              <a:t>07/06/2017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A9904D-C2F3-42BC-8C5E-D7064A081D6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305510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7FCC72-1B1D-41CC-9624-805D9245AC99}" type="datetimeFigureOut">
              <a:rPr lang="fr-FR" smtClean="0"/>
              <a:t>07/06/2017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279525"/>
            <a:ext cx="460692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50E03-ECC6-40C0-B54E-8EAEE584575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26858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6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20" y="333415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415"/>
            <a:ext cx="5789612" cy="56610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5"/>
            <a:ext cx="3884612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20" y="1484315"/>
            <a:ext cx="3884613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11969" y="1416053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605139" y="11967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smtClean="0"/>
              <a:t>Cliquez sur l'icône pour ajouter une image</a:t>
            </a:r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2"/>
          <p:cNvSpPr>
            <a:spLocks noChangeArrowheads="1"/>
          </p:cNvSpPr>
          <p:nvPr/>
        </p:nvSpPr>
        <p:spPr bwMode="auto">
          <a:xfrm>
            <a:off x="0" y="0"/>
            <a:ext cx="611066" cy="6858000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92867" name="Rectangle 3"/>
          <p:cNvSpPr>
            <a:spLocks noChangeArrowheads="1"/>
          </p:cNvSpPr>
          <p:nvPr/>
        </p:nvSpPr>
        <p:spPr bwMode="auto">
          <a:xfrm>
            <a:off x="323850" y="1077913"/>
            <a:ext cx="8820150" cy="215900"/>
          </a:xfrm>
          <a:prstGeom prst="rect">
            <a:avLst/>
          </a:prstGeom>
          <a:solidFill>
            <a:srgbClr val="C0C0C0">
              <a:alpha val="57001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9287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00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</a:p>
        </p:txBody>
      </p:sp>
      <p:pic>
        <p:nvPicPr>
          <p:cNvPr id="2055" name="Picture 23" descr="LOGO_QLC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0" y="0"/>
            <a:ext cx="161925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0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0" y="0"/>
            <a:ext cx="2133600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Rectangle 11"/>
          <p:cNvSpPr txBox="1">
            <a:spLocks noChangeArrowheads="1"/>
          </p:cNvSpPr>
          <p:nvPr userDrawn="1"/>
        </p:nvSpPr>
        <p:spPr bwMode="auto">
          <a:xfrm>
            <a:off x="1691680" y="241101"/>
            <a:ext cx="5760426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6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kern="0" dirty="0" smtClean="0"/>
              <a:t>Audit Magasin: </a:t>
            </a:r>
            <a:r>
              <a:rPr lang="fr-FR" altLang="fr-FR" kern="0" dirty="0" err="1" smtClean="0"/>
              <a:t>Jedaida</a:t>
            </a:r>
            <a:endParaRPr lang="fr-FR" altLang="fr-FR" kern="0" baseline="0" dirty="0" smtClean="0"/>
          </a:p>
        </p:txBody>
      </p:sp>
      <p:pic>
        <p:nvPicPr>
          <p:cNvPr id="10" name="Image 9" descr="http://www.lsa-conso.fr/mediatheque/5/7/9/000015975.gif">
            <a:extLst>
              <a:ext uri="{FF2B5EF4-FFF2-40B4-BE49-F238E27FC236}">
                <a16:creationId xmlns:lc="http://schemas.openxmlformats.org/drawingml/2006/lockedCanvas" xmlns:a16="http://schemas.microsoft.com/office/drawing/2014/main" xmlns="" xmlns:xdr="http://schemas.openxmlformats.org/drawingml/2006/spreadsheetDrawing" id="{D10BAE59-B4E5-4227-8FC4-8F7DF6226E80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7092280" y="-677"/>
            <a:ext cx="2032147" cy="11974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6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1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9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>
            <p:custDataLst>
              <p:tags r:id="rId1"/>
            </p:custDataLst>
          </p:nvPr>
        </p:nvSpPr>
        <p:spPr>
          <a:xfrm>
            <a:off x="827584" y="2420888"/>
            <a:ext cx="7488832" cy="1944216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Audit Carrefour Express</a:t>
            </a:r>
          </a:p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Magasin : </a:t>
            </a:r>
            <a:r>
              <a:rPr lang="fr-FR" sz="3600" b="1" dirty="0" err="1" smtClean="0">
                <a:solidFill>
                  <a:srgbClr val="FFC000"/>
                </a:solidFill>
              </a:rPr>
              <a:t>Jedaida</a:t>
            </a:r>
            <a:endParaRPr lang="fr-FR" sz="3600" b="1" dirty="0" smtClean="0">
              <a:solidFill>
                <a:srgbClr val="FFC00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971601" y="5733256"/>
            <a:ext cx="2664296" cy="553998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01 Juin 2017</a:t>
            </a:r>
            <a:endParaRPr lang="fr-FR" sz="2000" b="1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580112" y="5733256"/>
            <a:ext cx="2736304" cy="553998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Mme </a:t>
            </a:r>
            <a:r>
              <a:rPr lang="fr-FR" sz="2000" b="1" dirty="0" err="1" smtClean="0">
                <a:solidFill>
                  <a:srgbClr val="000000"/>
                </a:solidFill>
              </a:rPr>
              <a:t>Samah</a:t>
            </a:r>
            <a:r>
              <a:rPr lang="fr-FR" sz="2000" b="1" dirty="0" smtClean="0">
                <a:solidFill>
                  <a:srgbClr val="000000"/>
                </a:solidFill>
              </a:rPr>
              <a:t> SLAIMI</a:t>
            </a:r>
            <a:endParaRPr lang="fr-FR" sz="2000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614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7704" y="1340768"/>
            <a:ext cx="5472608" cy="4104456"/>
          </a:xfrm>
          <a:prstGeom prst="rect">
            <a:avLst/>
          </a:prstGeom>
        </p:spPr>
      </p:pic>
      <p:sp>
        <p:nvSpPr>
          <p:cNvPr id="3" name="ZoneTexte 2"/>
          <p:cNvSpPr txBox="1"/>
          <p:nvPr/>
        </p:nvSpPr>
        <p:spPr>
          <a:xfrm>
            <a:off x="971600" y="5805264"/>
            <a:ext cx="7272808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rgbClr val="0070C0"/>
                </a:solidFill>
              </a:rPr>
              <a:t>PLS : Présence de gouttelettes d'eau au niveau du linéaire des yaourts</a:t>
            </a:r>
          </a:p>
        </p:txBody>
      </p:sp>
    </p:spTree>
    <p:extLst>
      <p:ext uri="{BB962C8B-B14F-4D97-AF65-F5344CB8AC3E}">
        <p14:creationId xmlns:p14="http://schemas.microsoft.com/office/powerpoint/2010/main" val="155242126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35696" y="1412776"/>
            <a:ext cx="5760640" cy="4320480"/>
          </a:xfrm>
          <a:prstGeom prst="rect">
            <a:avLst/>
          </a:prstGeom>
        </p:spPr>
      </p:pic>
      <p:sp>
        <p:nvSpPr>
          <p:cNvPr id="3" name="Ellipse 2"/>
          <p:cNvSpPr/>
          <p:nvPr/>
        </p:nvSpPr>
        <p:spPr>
          <a:xfrm>
            <a:off x="1907704" y="1772816"/>
            <a:ext cx="3168352" cy="1872208"/>
          </a:xfrm>
          <a:prstGeom prst="ellipse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" name="ZoneTexte 3"/>
          <p:cNvSpPr txBox="1"/>
          <p:nvPr/>
        </p:nvSpPr>
        <p:spPr>
          <a:xfrm>
            <a:off x="1811548" y="6093296"/>
            <a:ext cx="5836854" cy="369332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fr-FR" b="1" dirty="0">
                <a:solidFill>
                  <a:srgbClr val="0070C0"/>
                </a:solidFill>
              </a:rPr>
              <a:t>PLS : Le meuble des yaourts manquait de propreté</a:t>
            </a:r>
          </a:p>
        </p:txBody>
      </p:sp>
    </p:spTree>
    <p:extLst>
      <p:ext uri="{BB962C8B-B14F-4D97-AF65-F5344CB8AC3E}">
        <p14:creationId xmlns:p14="http://schemas.microsoft.com/office/powerpoint/2010/main" val="155242126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576" y="1412776"/>
            <a:ext cx="3960440" cy="5280586"/>
          </a:xfrm>
          <a:prstGeom prst="rect">
            <a:avLst/>
          </a:prstGeom>
        </p:spPr>
      </p:pic>
      <p:sp>
        <p:nvSpPr>
          <p:cNvPr id="3" name="ZoneTexte 2"/>
          <p:cNvSpPr txBox="1"/>
          <p:nvPr/>
        </p:nvSpPr>
        <p:spPr>
          <a:xfrm>
            <a:off x="4788025" y="2780928"/>
            <a:ext cx="3672408" cy="92333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rgbClr val="0070C0"/>
                </a:solidFill>
              </a:rPr>
              <a:t>PGC : Présence de traces de rouilles à plusieurs niveaux sur les </a:t>
            </a:r>
            <a:r>
              <a:rPr lang="fr-FR" b="1" dirty="0" smtClean="0">
                <a:solidFill>
                  <a:srgbClr val="0070C0"/>
                </a:solidFill>
              </a:rPr>
              <a:t>étagères</a:t>
            </a:r>
            <a:endParaRPr lang="fr-FR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5242126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576" y="1556792"/>
            <a:ext cx="3723878" cy="4965171"/>
          </a:xfrm>
          <a:prstGeom prst="rect">
            <a:avLst/>
          </a:prstGeom>
        </p:spPr>
      </p:pic>
      <p:sp>
        <p:nvSpPr>
          <p:cNvPr id="3" name="ZoneTexte 2"/>
          <p:cNvSpPr txBox="1"/>
          <p:nvPr/>
        </p:nvSpPr>
        <p:spPr>
          <a:xfrm>
            <a:off x="4860032" y="3284984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fr-FR" dirty="0"/>
          </a:p>
        </p:txBody>
      </p:sp>
      <p:sp>
        <p:nvSpPr>
          <p:cNvPr id="4" name="ZoneTexte 3"/>
          <p:cNvSpPr txBox="1"/>
          <p:nvPr/>
        </p:nvSpPr>
        <p:spPr>
          <a:xfrm>
            <a:off x="4572000" y="2780928"/>
            <a:ext cx="3816424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rgbClr val="0070C0"/>
                </a:solidFill>
              </a:rPr>
              <a:t>Absence de savon liquide au niveau du sanitaire des femmes</a:t>
            </a:r>
          </a:p>
        </p:txBody>
      </p:sp>
    </p:spTree>
    <p:extLst>
      <p:ext uri="{BB962C8B-B14F-4D97-AF65-F5344CB8AC3E}">
        <p14:creationId xmlns:p14="http://schemas.microsoft.com/office/powerpoint/2010/main" val="155242126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1772816"/>
            <a:ext cx="3579862" cy="4773149"/>
          </a:xfrm>
          <a:prstGeom prst="rect">
            <a:avLst/>
          </a:prstGeom>
        </p:spPr>
      </p:pic>
      <p:sp>
        <p:nvSpPr>
          <p:cNvPr id="3" name="ZoneTexte 2"/>
          <p:cNvSpPr txBox="1"/>
          <p:nvPr/>
        </p:nvSpPr>
        <p:spPr>
          <a:xfrm>
            <a:off x="4372891" y="2564904"/>
            <a:ext cx="4087541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Salle </a:t>
            </a:r>
            <a:r>
              <a:rPr lang="fr-FR" b="1" dirty="0">
                <a:solidFill>
                  <a:srgbClr val="0070C0"/>
                </a:solidFill>
              </a:rPr>
              <a:t>de pause : Le microonde n'était pas propre le jour de l'audit</a:t>
            </a:r>
          </a:p>
        </p:txBody>
      </p:sp>
    </p:spTree>
    <p:extLst>
      <p:ext uri="{BB962C8B-B14F-4D97-AF65-F5344CB8AC3E}">
        <p14:creationId xmlns:p14="http://schemas.microsoft.com/office/powerpoint/2010/main" val="155242126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5036" y="1412776"/>
            <a:ext cx="3510390" cy="4680520"/>
          </a:xfrm>
          <a:prstGeom prst="rect">
            <a:avLst/>
          </a:prstGeom>
        </p:spPr>
      </p:pic>
      <p:sp>
        <p:nvSpPr>
          <p:cNvPr id="3" name="ZoneTexte 2"/>
          <p:cNvSpPr txBox="1"/>
          <p:nvPr/>
        </p:nvSpPr>
        <p:spPr>
          <a:xfrm>
            <a:off x="2678637" y="6135095"/>
            <a:ext cx="4196983" cy="369332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fr-FR" b="1" dirty="0">
                <a:solidFill>
                  <a:srgbClr val="0070C0"/>
                </a:solidFill>
              </a:rPr>
              <a:t>La porte d'entrée n'est pas étanche</a:t>
            </a:r>
          </a:p>
        </p:txBody>
      </p:sp>
    </p:spTree>
    <p:extLst>
      <p:ext uri="{BB962C8B-B14F-4D97-AF65-F5344CB8AC3E}">
        <p14:creationId xmlns:p14="http://schemas.microsoft.com/office/powerpoint/2010/main" val="15524212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1368152"/>
            <a:ext cx="4029912" cy="5373216"/>
          </a:xfrm>
          <a:prstGeom prst="rect">
            <a:avLst/>
          </a:prstGeom>
        </p:spPr>
      </p:pic>
      <p:sp>
        <p:nvSpPr>
          <p:cNvPr id="3" name="ZoneTexte 2"/>
          <p:cNvSpPr txBox="1"/>
          <p:nvPr/>
        </p:nvSpPr>
        <p:spPr>
          <a:xfrm>
            <a:off x="4788025" y="2852936"/>
            <a:ext cx="3672408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Zone </a:t>
            </a:r>
            <a:r>
              <a:rPr lang="fr-FR" b="1" dirty="0">
                <a:solidFill>
                  <a:srgbClr val="0070C0"/>
                </a:solidFill>
              </a:rPr>
              <a:t>de réception : Balance et entourage non propres</a:t>
            </a:r>
          </a:p>
        </p:txBody>
      </p:sp>
    </p:spTree>
    <p:extLst>
      <p:ext uri="{BB962C8B-B14F-4D97-AF65-F5344CB8AC3E}">
        <p14:creationId xmlns:p14="http://schemas.microsoft.com/office/powerpoint/2010/main" val="1022282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59832" y="1412776"/>
            <a:ext cx="3214010" cy="4285346"/>
          </a:xfrm>
          <a:prstGeom prst="rect">
            <a:avLst/>
          </a:prstGeom>
        </p:spPr>
      </p:pic>
      <p:sp>
        <p:nvSpPr>
          <p:cNvPr id="3" name="ZoneTexte 2"/>
          <p:cNvSpPr txBox="1"/>
          <p:nvPr/>
        </p:nvSpPr>
        <p:spPr>
          <a:xfrm>
            <a:off x="683568" y="5734997"/>
            <a:ext cx="7776864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Zone </a:t>
            </a:r>
            <a:r>
              <a:rPr lang="fr-FR" b="1" dirty="0">
                <a:solidFill>
                  <a:srgbClr val="0070C0"/>
                </a:solidFill>
              </a:rPr>
              <a:t>de réception : Le rangement du quai de réception n'était pas satisfaisant </a:t>
            </a:r>
          </a:p>
        </p:txBody>
      </p:sp>
    </p:spTree>
    <p:extLst>
      <p:ext uri="{BB962C8B-B14F-4D97-AF65-F5344CB8AC3E}">
        <p14:creationId xmlns:p14="http://schemas.microsoft.com/office/powerpoint/2010/main" val="11383799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1373253"/>
            <a:ext cx="4584867" cy="5368115"/>
          </a:xfrm>
          <a:prstGeom prst="rect">
            <a:avLst/>
          </a:prstGeom>
          <a:ln w="38100">
            <a:solidFill>
              <a:schemeClr val="tx1"/>
            </a:solidFill>
          </a:ln>
        </p:spPr>
      </p:pic>
      <p:sp>
        <p:nvSpPr>
          <p:cNvPr id="7" name="Ellipse 6"/>
          <p:cNvSpPr/>
          <p:nvPr/>
        </p:nvSpPr>
        <p:spPr>
          <a:xfrm>
            <a:off x="2339752" y="5085184"/>
            <a:ext cx="1008112" cy="1080120"/>
          </a:xfrm>
          <a:prstGeom prst="ellipse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Ellipse 8"/>
          <p:cNvSpPr/>
          <p:nvPr/>
        </p:nvSpPr>
        <p:spPr>
          <a:xfrm>
            <a:off x="2564160" y="3645024"/>
            <a:ext cx="855712" cy="936104"/>
          </a:xfrm>
          <a:prstGeom prst="ellipse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" name="Ellipse 9"/>
          <p:cNvSpPr/>
          <p:nvPr/>
        </p:nvSpPr>
        <p:spPr>
          <a:xfrm>
            <a:off x="3516349" y="4005064"/>
            <a:ext cx="839627" cy="936104"/>
          </a:xfrm>
          <a:prstGeom prst="ellipse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" name="ZoneTexte 10"/>
          <p:cNvSpPr txBox="1"/>
          <p:nvPr/>
        </p:nvSpPr>
        <p:spPr>
          <a:xfrm>
            <a:off x="5364089" y="2564904"/>
            <a:ext cx="3096344" cy="1200329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Fruits </a:t>
            </a:r>
            <a:r>
              <a:rPr lang="fr-FR" b="1" dirty="0">
                <a:solidFill>
                  <a:srgbClr val="0070C0"/>
                </a:solidFill>
              </a:rPr>
              <a:t>et légumes : Présence de pastèque moisi au niveau du meuble 4ème gamme</a:t>
            </a:r>
          </a:p>
        </p:txBody>
      </p:sp>
    </p:spTree>
    <p:extLst>
      <p:ext uri="{BB962C8B-B14F-4D97-AF65-F5344CB8AC3E}">
        <p14:creationId xmlns:p14="http://schemas.microsoft.com/office/powerpoint/2010/main" val="6461612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1340768"/>
            <a:ext cx="3294366" cy="4392488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4008" y="1354951"/>
            <a:ext cx="3240000" cy="2149907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pic>
        <p:nvPicPr>
          <p:cNvPr id="4" name="Image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4008" y="3720928"/>
            <a:ext cx="3240000" cy="2221714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5" name="Flèche courbée vers le bas 4"/>
          <p:cNvSpPr/>
          <p:nvPr/>
        </p:nvSpPr>
        <p:spPr>
          <a:xfrm rot="20849582">
            <a:off x="2843808" y="1196752"/>
            <a:ext cx="2376264" cy="648072"/>
          </a:xfrm>
          <a:prstGeom prst="curvedDown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6" name="Flèche courbée vers le bas 5"/>
          <p:cNvSpPr/>
          <p:nvPr/>
        </p:nvSpPr>
        <p:spPr>
          <a:xfrm rot="20849582">
            <a:off x="2813778" y="3611437"/>
            <a:ext cx="2376264" cy="648072"/>
          </a:xfrm>
          <a:prstGeom prst="curvedDown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1115616" y="6093296"/>
            <a:ext cx="6912768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rgbClr val="0070C0"/>
                </a:solidFill>
              </a:rPr>
              <a:t>PLS : Le principe de FEFO n'a pas été respecté au niveau des barquettes de "l'escalope en tranche"</a:t>
            </a:r>
          </a:p>
        </p:txBody>
      </p:sp>
    </p:spTree>
    <p:extLst>
      <p:ext uri="{BB962C8B-B14F-4D97-AF65-F5344CB8AC3E}">
        <p14:creationId xmlns:p14="http://schemas.microsoft.com/office/powerpoint/2010/main" val="16099938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5146" y="1340767"/>
            <a:ext cx="2980750" cy="3974333"/>
          </a:xfrm>
          <a:prstGeom prst="rect">
            <a:avLst/>
          </a:prstGeom>
        </p:spPr>
      </p:pic>
      <p:pic>
        <p:nvPicPr>
          <p:cNvPr id="4" name="Imag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9912" y="2198518"/>
            <a:ext cx="4602958" cy="1929523"/>
          </a:xfrm>
          <a:prstGeom prst="rect">
            <a:avLst/>
          </a:prstGeom>
        </p:spPr>
      </p:pic>
      <p:sp>
        <p:nvSpPr>
          <p:cNvPr id="5" name="ZoneTexte 4"/>
          <p:cNvSpPr txBox="1"/>
          <p:nvPr/>
        </p:nvSpPr>
        <p:spPr>
          <a:xfrm>
            <a:off x="1691680" y="5661248"/>
            <a:ext cx="5832648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rgbClr val="0070C0"/>
                </a:solidFill>
              </a:rPr>
              <a:t>PLS : Le linéaire des glaces manquait de propreté</a:t>
            </a:r>
          </a:p>
        </p:txBody>
      </p:sp>
    </p:spTree>
    <p:extLst>
      <p:ext uri="{BB962C8B-B14F-4D97-AF65-F5344CB8AC3E}">
        <p14:creationId xmlns:p14="http://schemas.microsoft.com/office/powerpoint/2010/main" val="15524212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1340768"/>
            <a:ext cx="4083918" cy="5445224"/>
          </a:xfrm>
          <a:prstGeom prst="rect">
            <a:avLst/>
          </a:prstGeom>
        </p:spPr>
      </p:pic>
      <p:sp>
        <p:nvSpPr>
          <p:cNvPr id="3" name="ZoneTexte 2"/>
          <p:cNvSpPr txBox="1"/>
          <p:nvPr/>
        </p:nvSpPr>
        <p:spPr>
          <a:xfrm>
            <a:off x="4932041" y="2852936"/>
            <a:ext cx="3528392" cy="92333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rgbClr val="0070C0"/>
                </a:solidFill>
              </a:rPr>
              <a:t>PLS : Présence de givre au niveau du linéaire des produits surgelés</a:t>
            </a:r>
          </a:p>
        </p:txBody>
      </p:sp>
    </p:spTree>
    <p:extLst>
      <p:ext uri="{BB962C8B-B14F-4D97-AF65-F5344CB8AC3E}">
        <p14:creationId xmlns:p14="http://schemas.microsoft.com/office/powerpoint/2010/main" val="15524212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80153" y="1484783"/>
            <a:ext cx="5435655" cy="4076741"/>
          </a:xfrm>
          <a:prstGeom prst="rect">
            <a:avLst/>
          </a:prstGeom>
        </p:spPr>
      </p:pic>
      <p:sp>
        <p:nvSpPr>
          <p:cNvPr id="3" name="Ellipse 2"/>
          <p:cNvSpPr/>
          <p:nvPr/>
        </p:nvSpPr>
        <p:spPr>
          <a:xfrm>
            <a:off x="2987824" y="1916832"/>
            <a:ext cx="2016224" cy="1800200"/>
          </a:xfrm>
          <a:prstGeom prst="ellipse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" name="ZoneTexte 3"/>
          <p:cNvSpPr txBox="1"/>
          <p:nvPr/>
        </p:nvSpPr>
        <p:spPr>
          <a:xfrm>
            <a:off x="1980153" y="5949280"/>
            <a:ext cx="5493812" cy="369332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fr-FR" b="1" dirty="0">
                <a:solidFill>
                  <a:srgbClr val="0070C0"/>
                </a:solidFill>
              </a:rPr>
              <a:t>Chambre froide PLS : Le </a:t>
            </a:r>
            <a:r>
              <a:rPr lang="fr-FR" b="1" dirty="0" smtClean="0">
                <a:solidFill>
                  <a:srgbClr val="0070C0"/>
                </a:solidFill>
              </a:rPr>
              <a:t>luminaire </a:t>
            </a:r>
            <a:r>
              <a:rPr lang="fr-FR" b="1" dirty="0">
                <a:solidFill>
                  <a:srgbClr val="0070C0"/>
                </a:solidFill>
              </a:rPr>
              <a:t>est décroché</a:t>
            </a:r>
          </a:p>
        </p:txBody>
      </p:sp>
    </p:spTree>
    <p:extLst>
      <p:ext uri="{BB962C8B-B14F-4D97-AF65-F5344CB8AC3E}">
        <p14:creationId xmlns:p14="http://schemas.microsoft.com/office/powerpoint/2010/main" val="6071729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95736" y="1484784"/>
            <a:ext cx="5148064" cy="3861048"/>
          </a:xfrm>
          <a:prstGeom prst="rect">
            <a:avLst/>
          </a:prstGeom>
        </p:spPr>
      </p:pic>
      <p:sp>
        <p:nvSpPr>
          <p:cNvPr id="3" name="ZoneTexte 2"/>
          <p:cNvSpPr txBox="1"/>
          <p:nvPr/>
        </p:nvSpPr>
        <p:spPr>
          <a:xfrm>
            <a:off x="1043608" y="5733256"/>
            <a:ext cx="7128792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rgbClr val="0070C0"/>
                </a:solidFill>
              </a:rPr>
              <a:t>PLS : Système d'éclairage défaillant. Absence d'un tube néon au niveau du </a:t>
            </a:r>
            <a:r>
              <a:rPr lang="fr-FR" b="1" dirty="0" smtClean="0">
                <a:solidFill>
                  <a:srgbClr val="0070C0"/>
                </a:solidFill>
              </a:rPr>
              <a:t>linéaire des yaourts</a:t>
            </a:r>
            <a:endParaRPr lang="fr-FR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52421262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theme1.xml><?xml version="1.0" encoding="utf-8"?>
<a:theme xmlns:a="http://schemas.openxmlformats.org/drawingml/2006/main" name="Thème1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40738</TotalTime>
  <Words>176</Words>
  <Application>Microsoft Office PowerPoint</Application>
  <PresentationFormat>Affichage à l'écran (4:3)</PresentationFormat>
  <Paragraphs>18</Paragraphs>
  <Slides>15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15</vt:i4>
      </vt:variant>
    </vt:vector>
  </HeadingPairs>
  <TitlesOfParts>
    <vt:vector size="21" baseType="lpstr">
      <vt:lpstr>Arial</vt:lpstr>
      <vt:lpstr>Calibri</vt:lpstr>
      <vt:lpstr>Century Gothic</vt:lpstr>
      <vt:lpstr>Tempus Sans ITC</vt:lpstr>
      <vt:lpstr>Wingdings</vt:lpstr>
      <vt:lpstr>Thème1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Quali-Consult</dc:creator>
  <cp:keywords>Carrefour</cp:keywords>
  <cp:lastModifiedBy>Admin</cp:lastModifiedBy>
  <cp:revision>672</cp:revision>
  <cp:lastPrinted>2016-02-08T19:41:58Z</cp:lastPrinted>
  <dcterms:created xsi:type="dcterms:W3CDTF">2014-03-07T09:21:22Z</dcterms:created>
  <dcterms:modified xsi:type="dcterms:W3CDTF">2017-06-07T07:24:08Z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name="NXPowerLiteLastOptimized" pid="2">
    <vt:lpwstr>483715</vt:lpwstr>
  </property>
  <property fmtid="{D5CDD505-2E9C-101B-9397-08002B2CF9AE}" name="NXPowerLiteSettings" pid="3">
    <vt:lpwstr>F7000400038000</vt:lpwstr>
  </property>
  <property fmtid="{D5CDD505-2E9C-101B-9397-08002B2CF9AE}" name="NXPowerLiteVersion" pid="4">
    <vt:lpwstr>D6.1.0</vt:lpwstr>
  </property>
</Properties>
</file>