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446" r:id="rId3"/>
    <p:sldId id="457" r:id="rId4"/>
    <p:sldId id="448" r:id="rId5"/>
    <p:sldId id="449" r:id="rId6"/>
    <p:sldId id="450" r:id="rId7"/>
    <p:sldId id="451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99" d="100"/>
          <a:sy n="99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Jedaida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Jedaida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24 Octobre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60164"/>
            <a:ext cx="3147814" cy="4197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512501" cy="338437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03648" y="5877272"/>
            <a:ext cx="63738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Entreposage des produits à exposer à même le sol</a:t>
            </a:r>
          </a:p>
        </p:txBody>
      </p:sp>
    </p:spTree>
    <p:extLst>
      <p:ext uri="{BB962C8B-B14F-4D97-AF65-F5344CB8AC3E}">
        <p14:creationId xmlns:p14="http://schemas.microsoft.com/office/powerpoint/2010/main" val="10222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3516"/>
            <a:ext cx="3800571" cy="50674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3516"/>
            <a:ext cx="2880319" cy="384042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927132">
            <a:off x="5194222" y="3538664"/>
            <a:ext cx="2016224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55577" y="6095037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Présence de 4 boudins de salami de dinde "</a:t>
            </a:r>
            <a:r>
              <a:rPr lang="fr-FR" b="1" dirty="0" err="1">
                <a:solidFill>
                  <a:srgbClr val="0070C0"/>
                </a:solidFill>
              </a:rPr>
              <a:t>Mliha</a:t>
            </a:r>
            <a:r>
              <a:rPr lang="fr-FR" b="1" dirty="0">
                <a:solidFill>
                  <a:srgbClr val="0070C0"/>
                </a:solidFill>
              </a:rPr>
              <a:t>" dont la DLC est dépassée 12/10/2017</a:t>
            </a:r>
          </a:p>
        </p:txBody>
      </p:sp>
    </p:spTree>
    <p:extLst>
      <p:ext uri="{BB962C8B-B14F-4D97-AF65-F5344CB8AC3E}">
        <p14:creationId xmlns:p14="http://schemas.microsoft.com/office/powerpoint/2010/main" val="314439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888432" cy="51845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6016" y="2132856"/>
            <a:ext cx="36724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4 pots de yaourt Dolce de </a:t>
            </a:r>
            <a:r>
              <a:rPr lang="fr-FR" b="1" dirty="0" err="1">
                <a:solidFill>
                  <a:srgbClr val="0070C0"/>
                </a:solidFill>
              </a:rPr>
              <a:t>Vitalait</a:t>
            </a:r>
            <a:r>
              <a:rPr lang="fr-FR" b="1" dirty="0">
                <a:solidFill>
                  <a:srgbClr val="0070C0"/>
                </a:solidFill>
              </a:rPr>
              <a:t> dont la date limite de retrait est </a:t>
            </a:r>
            <a:r>
              <a:rPr lang="fr-FR" b="1">
                <a:solidFill>
                  <a:srgbClr val="0070C0"/>
                </a:solidFill>
              </a:rPr>
              <a:t>dépassée </a:t>
            </a:r>
            <a:r>
              <a:rPr lang="fr-FR" b="1" smtClean="0">
                <a:solidFill>
                  <a:srgbClr val="0070C0"/>
                </a:solidFill>
              </a:rPr>
              <a:t>DLC 24/10/2017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987824" y="5517232"/>
            <a:ext cx="1008112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11" y="4365104"/>
            <a:ext cx="4153410" cy="1991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Connecteur en arc 6"/>
          <p:cNvCxnSpPr>
            <a:stCxn id="4" idx="6"/>
          </p:cNvCxnSpPr>
          <p:nvPr/>
        </p:nvCxnSpPr>
        <p:spPr>
          <a:xfrm flipV="1">
            <a:off x="3995936" y="5085184"/>
            <a:ext cx="1584176" cy="756084"/>
          </a:xfrm>
          <a:prstGeom prst="curvedConnector3">
            <a:avLst>
              <a:gd name="adj1" fmla="val 50000"/>
            </a:avLst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48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8449"/>
            <a:ext cx="4584937" cy="34387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54" y="1358449"/>
            <a:ext cx="2957069" cy="39427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35696" y="5670540"/>
            <a:ext cx="54745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L'étiquetage du salami TAKTOUK est illisible</a:t>
            </a:r>
          </a:p>
        </p:txBody>
      </p:sp>
      <p:sp>
        <p:nvSpPr>
          <p:cNvPr id="5" name="Ellipse 4"/>
          <p:cNvSpPr/>
          <p:nvPr/>
        </p:nvSpPr>
        <p:spPr>
          <a:xfrm rot="2306103">
            <a:off x="3427495" y="1499746"/>
            <a:ext cx="720080" cy="25922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79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86" y="1373019"/>
            <a:ext cx="2892136" cy="38561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02" y="1408179"/>
            <a:ext cx="2865766" cy="382102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5805264"/>
            <a:ext cx="73773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 : Plusieurs boites de conserve </a:t>
            </a:r>
            <a:r>
              <a:rPr lang="fr-FR" b="1" dirty="0" smtClean="0">
                <a:solidFill>
                  <a:srgbClr val="0070C0"/>
                </a:solidFill>
              </a:rPr>
              <a:t>cabossés </a:t>
            </a:r>
            <a:r>
              <a:rPr lang="fr-FR" b="1" dirty="0">
                <a:solidFill>
                  <a:srgbClr val="0070C0"/>
                </a:solidFill>
              </a:rPr>
              <a:t>au niveau du rayon</a:t>
            </a:r>
          </a:p>
        </p:txBody>
      </p:sp>
    </p:spTree>
    <p:extLst>
      <p:ext uri="{BB962C8B-B14F-4D97-AF65-F5344CB8AC3E}">
        <p14:creationId xmlns:p14="http://schemas.microsoft.com/office/powerpoint/2010/main" val="424603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600400" cy="48005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8579" y="6372036"/>
            <a:ext cx="83498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: La séparation des produits par catégorie n'était pas satisfaisante</a:t>
            </a:r>
          </a:p>
        </p:txBody>
      </p:sp>
      <p:sp>
        <p:nvSpPr>
          <p:cNvPr id="4" name="Flèche droite 3"/>
          <p:cNvSpPr/>
          <p:nvPr/>
        </p:nvSpPr>
        <p:spPr>
          <a:xfrm rot="15059524">
            <a:off x="3106769" y="5459153"/>
            <a:ext cx="1174955" cy="23342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13" y="1444822"/>
            <a:ext cx="3630371" cy="4840495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18450735">
            <a:off x="5220072" y="4982407"/>
            <a:ext cx="936104" cy="3188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368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40777</TotalTime>
  <Words>91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684</cp:revision>
  <cp:lastPrinted>2016-02-08T19:41:58Z</cp:lastPrinted>
  <dcterms:created xsi:type="dcterms:W3CDTF">2014-03-07T09:21:22Z</dcterms:created>
  <dcterms:modified xsi:type="dcterms:W3CDTF">2017-11-02T16:33:48Z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