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511" r:id="rId3"/>
    <p:sldId id="512" r:id="rId4"/>
    <p:sldId id="513" r:id="rId5"/>
    <p:sldId id="514" r:id="rId6"/>
    <p:sldId id="515" r:id="rId7"/>
    <p:sldId id="516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22/02/2020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22/02/2020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JAAFAR RAOUED</a:t>
            </a:r>
            <a:endParaRPr lang="fr-FR" altLang="fr-FR" sz="2400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JAAFAR RAOUED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18/02/2020</a:t>
            </a: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935596" y="6165304"/>
            <a:ext cx="7272808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Présence de piqures de moisissures sur les étagères et les parois de l'armoire froide d'exposition des pet </a:t>
            </a:r>
            <a:r>
              <a:rPr lang="fr-FR" sz="1600" b="1" dirty="0" err="1">
                <a:solidFill>
                  <a:srgbClr val="0070C0"/>
                </a:solidFill>
              </a:rPr>
              <a:t>food</a:t>
            </a:r>
            <a:r>
              <a:rPr lang="fr-FR" sz="1600" b="1" dirty="0">
                <a:solidFill>
                  <a:srgbClr val="0070C0"/>
                </a:solidFill>
              </a:rPr>
              <a:t>.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564" y="1412776"/>
            <a:ext cx="3381840" cy="450912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596" y="1412776"/>
            <a:ext cx="3381840" cy="450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00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935596" y="6165304"/>
            <a:ext cx="727280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CF(+) PLS: </a:t>
            </a:r>
            <a:r>
              <a:rPr lang="fr-FR" sz="1600" b="1" dirty="0" smtClean="0">
                <a:solidFill>
                  <a:srgbClr val="0070C0"/>
                </a:solidFill>
              </a:rPr>
              <a:t>L’</a:t>
            </a:r>
            <a:r>
              <a:rPr lang="fr-FR" sz="1600" b="1" dirty="0">
                <a:solidFill>
                  <a:srgbClr val="0070C0"/>
                </a:solidFill>
              </a:rPr>
              <a:t>é</a:t>
            </a:r>
            <a:r>
              <a:rPr lang="fr-FR" sz="1600" b="1" dirty="0" smtClean="0">
                <a:solidFill>
                  <a:srgbClr val="0070C0"/>
                </a:solidFill>
              </a:rPr>
              <a:t>clairage </a:t>
            </a:r>
            <a:r>
              <a:rPr lang="fr-FR" sz="1600" b="1" dirty="0" smtClean="0">
                <a:solidFill>
                  <a:srgbClr val="0070C0"/>
                </a:solidFill>
              </a:rPr>
              <a:t>n’était pas fonctionnel le jour de l’audit.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062" y="1052736"/>
            <a:ext cx="3705876" cy="4941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99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935596" y="6165304"/>
            <a:ext cx="7272808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Absence du suivi et de l'enregistrement des températures de la chaine du froid pour quelques meubles d'exposition depuis le 11/02/20.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559665" y="1268760"/>
            <a:ext cx="6024669" cy="4518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394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818583" y="6165304"/>
            <a:ext cx="7506834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Réserve PGC: Présence de </a:t>
            </a:r>
            <a:r>
              <a:rPr lang="fr-FR" sz="1600" b="1" dirty="0" smtClean="0">
                <a:solidFill>
                  <a:srgbClr val="0070C0"/>
                </a:solidFill>
              </a:rPr>
              <a:t>restes alimentaires </a:t>
            </a:r>
            <a:r>
              <a:rPr lang="fr-FR" sz="1600" b="1" dirty="0">
                <a:solidFill>
                  <a:srgbClr val="0070C0"/>
                </a:solidFill>
              </a:rPr>
              <a:t>au sol</a:t>
            </a:r>
            <a:r>
              <a:rPr lang="fr-FR" sz="1600" b="1" dirty="0" smtClean="0">
                <a:solidFill>
                  <a:srgbClr val="0070C0"/>
                </a:solidFill>
              </a:rPr>
              <a:t>. Renforcer le nettoyage.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053" y="983711"/>
            <a:ext cx="3867894" cy="51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98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1133618" y="6165304"/>
            <a:ext cx="6876764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La pédale de la poubelle au niveau de la salle de pause était rompue.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6065" y="1124744"/>
            <a:ext cx="365187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47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935595" y="5877272"/>
            <a:ext cx="7272808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Accumulation de poussière sur les bouches des extracteurs d'air dans les sanitaires hommes et femmes.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657" t="27462" r="28030" b="30428"/>
          <a:stretch/>
        </p:blipFill>
        <p:spPr>
          <a:xfrm>
            <a:off x="1547664" y="1916832"/>
            <a:ext cx="4968551" cy="3462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18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41684</TotalTime>
  <Words>109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782</cp:revision>
  <cp:lastPrinted>2016-02-08T19:41:58Z</cp:lastPrinted>
  <dcterms:created xsi:type="dcterms:W3CDTF">2014-03-07T09:21:22Z</dcterms:created>
  <dcterms:modified xsi:type="dcterms:W3CDTF">2020-02-22T12:02:23Z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