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506" r:id="rId3"/>
    <p:sldId id="507" r:id="rId4"/>
    <p:sldId id="508" r:id="rId5"/>
    <p:sldId id="509" r:id="rId6"/>
    <p:sldId id="510" r:id="rId7"/>
    <p:sldId id="512" r:id="rId8"/>
    <p:sldId id="511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19/06/2019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JAAFAR RAOUED</a:t>
            </a:r>
            <a:endParaRPr lang="fr-FR" altLang="fr-FR" sz="2400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JAAFAR RAOUED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13</a:t>
            </a:r>
            <a:r>
              <a:rPr lang="fr-FR" sz="2000" b="1" dirty="0" smtClean="0">
                <a:solidFill>
                  <a:srgbClr val="000000"/>
                </a:solidFill>
              </a:rPr>
              <a:t>/06/2019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128441" y="5793932"/>
            <a:ext cx="900100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Le suivi et l'enregistrement des températures à cœur de la chaine du froid n'était pas réalisé pour le meuble yaourts à la date du 29/05/19 et pour la CF(+) à la date du 15/05/19.</a:t>
            </a:r>
            <a:r>
              <a:rPr lang="fr-FR" sz="1600" b="1" dirty="0">
                <a:solidFill>
                  <a:srgbClr val="0070C0"/>
                </a:solidFill>
              </a:rPr>
              <a:t/>
            </a:r>
            <a:br>
              <a:rPr lang="fr-FR" sz="1600" b="1" dirty="0">
                <a:solidFill>
                  <a:srgbClr val="0070C0"/>
                </a:solidFill>
              </a:rPr>
            </a:b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47378" y="470285"/>
            <a:ext cx="4563126" cy="6084168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4139952" y="4895120"/>
            <a:ext cx="288032" cy="13563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2843808" y="3296344"/>
            <a:ext cx="348214" cy="27667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87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905338" y="6093296"/>
            <a:ext cx="720080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Absence du référentiel qualité 2019. Affichage de l’ancien référentiel.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12776"/>
            <a:ext cx="5916149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64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5180602" y="4293096"/>
            <a:ext cx="3133278" cy="1569660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>
                <a:solidFill>
                  <a:srgbClr val="0070C0"/>
                </a:solidFill>
              </a:rPr>
              <a:t>Présence de plusieurs articles (mini salami de dinde CHAHIA, Salami de dinde CHAHIA, Saucisse de Frankfurt) dont l'étiquetage fournisseur était illisible.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094" y="848307"/>
            <a:ext cx="2247714" cy="299695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094" y="3965317"/>
            <a:ext cx="2247714" cy="277605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146" y="864096"/>
            <a:ext cx="2247714" cy="299695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86" y="3933056"/>
            <a:ext cx="2247714" cy="2808312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42" y="848307"/>
            <a:ext cx="2247714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19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3203848" y="4437112"/>
            <a:ext cx="5112568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Présence de 9 paquets du produit "Cal </a:t>
            </a:r>
            <a:r>
              <a:rPr lang="fr-FR" sz="1600" b="1" dirty="0" err="1">
                <a:solidFill>
                  <a:srgbClr val="0070C0"/>
                </a:solidFill>
              </a:rPr>
              <a:t>Nort</a:t>
            </a:r>
            <a:r>
              <a:rPr lang="fr-FR" sz="1600" b="1" dirty="0">
                <a:solidFill>
                  <a:srgbClr val="0070C0"/>
                </a:solidFill>
              </a:rPr>
              <a:t>" bouillon saveur bœuf dont la DLC était dépassée depuis le 07/04/19.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196752"/>
            <a:ext cx="3607330" cy="270549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334" y="4042005"/>
            <a:ext cx="2220711" cy="260099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76899" y="403711"/>
            <a:ext cx="3030054" cy="4040072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827584" y="2204864"/>
            <a:ext cx="1008112" cy="432048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446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972537" y="6021288"/>
            <a:ext cx="720080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Réserve PGC: Stockage simultané des produits de nettoyage avec les produits alimentaires.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336" y="836712"/>
            <a:ext cx="3679203" cy="490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81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1529408" y="6093296"/>
            <a:ext cx="583264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Réception: La porte de réception manquait d'étanchéité.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556792"/>
            <a:ext cx="5364088" cy="402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9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935596" y="6165304"/>
            <a:ext cx="727280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La pédale de la poubelle au niveau de la salle de pause était défaillante.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080" y="1196752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00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41671</TotalTime>
  <Words>150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778</cp:revision>
  <cp:lastPrinted>2016-02-08T19:41:58Z</cp:lastPrinted>
  <dcterms:created xsi:type="dcterms:W3CDTF">2014-03-07T09:21:22Z</dcterms:created>
  <dcterms:modified xsi:type="dcterms:W3CDTF">2019-06-19T15:03:09Z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