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268" r:id="rId2"/>
    <p:sldId id="511" r:id="rId3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65" d="100"/>
          <a:sy n="65" d="100"/>
        </p:scale>
        <p:origin x="144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22/12/2019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22/12/2019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907704" y="241101"/>
            <a:ext cx="5400600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sz="2400" kern="0" dirty="0" smtClean="0"/>
              <a:t>Audit Magasin: JAAFAR RAOUED</a:t>
            </a:r>
            <a:endParaRPr lang="fr-FR" altLang="fr-FR" sz="2400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a16="http://schemas.microsoft.com/office/drawing/2014/main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JAAFAR RAOUED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19/12/2019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>
            <a:spLocks noChangeArrowheads="1"/>
          </p:cNvSpPr>
          <p:nvPr/>
        </p:nvSpPr>
        <p:spPr bwMode="auto">
          <a:xfrm>
            <a:off x="935596" y="6165304"/>
            <a:ext cx="7272808" cy="338554"/>
          </a:xfrm>
          <a:prstGeom prst="rect">
            <a:avLst/>
          </a:prstGeom>
          <a:solidFill>
            <a:srgbClr val="FFFF00"/>
          </a:solidFill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fr-FR" sz="1600" b="1" dirty="0" smtClean="0">
                <a:solidFill>
                  <a:srgbClr val="0070C0"/>
                </a:solidFill>
              </a:rPr>
              <a:t>Chambre froide PLS: éliminer le carton avant l’entreposage des </a:t>
            </a:r>
            <a:r>
              <a:rPr lang="fr-FR" sz="1600" b="1" dirty="0" err="1" smtClean="0">
                <a:solidFill>
                  <a:srgbClr val="0070C0"/>
                </a:solidFill>
              </a:rPr>
              <a:t>prduits</a:t>
            </a:r>
            <a:endParaRPr lang="fr-FR" sz="1600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143000"/>
            <a:ext cx="6096000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40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41672</TotalTime>
  <Words>22</Words>
  <Application>Microsoft Office PowerPoint</Application>
  <PresentationFormat>Affichage à l'écran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779</cp:revision>
  <cp:lastPrinted>2016-02-08T19:41:58Z</cp:lastPrinted>
  <dcterms:created xsi:type="dcterms:W3CDTF">2014-03-07T09:21:22Z</dcterms:created>
  <dcterms:modified xsi:type="dcterms:W3CDTF">2019-12-22T20:51:49Z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