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506" r:id="rId3"/>
    <p:sldId id="507" r:id="rId4"/>
    <p:sldId id="508" r:id="rId5"/>
    <p:sldId id="509" r:id="rId6"/>
    <p:sldId id="510" r:id="rId7"/>
    <p:sldId id="511" r:id="rId8"/>
    <p:sldId id="512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81" d="100"/>
          <a:sy n="81" d="100"/>
        </p:scale>
        <p:origin x="108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31/07/2018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31/07/2018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JAAFAR RAOUED</a:t>
            </a:r>
            <a:endParaRPr lang="fr-FR" altLang="fr-FR" sz="2400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JAAFAR RAOUED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30</a:t>
            </a:r>
            <a:r>
              <a:rPr lang="fr-FR" sz="2000" b="1" dirty="0" smtClean="0">
                <a:solidFill>
                  <a:srgbClr val="000000"/>
                </a:solidFill>
              </a:rPr>
              <a:t>/07/2018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827584" y="5796553"/>
            <a:ext cx="7486296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Olives et épices: Mettre en place une louche pour chaque récipient.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390464"/>
            <a:ext cx="2952328" cy="393643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393846"/>
            <a:ext cx="2949792" cy="393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876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849390" y="4941168"/>
            <a:ext cx="748629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PGC: Présence des produits </a:t>
            </a:r>
            <a:r>
              <a:rPr lang="fr-FR" sz="1600" b="1" dirty="0" err="1" smtClean="0">
                <a:solidFill>
                  <a:srgbClr val="0070C0"/>
                </a:solidFill>
              </a:rPr>
              <a:t>hrouss</a:t>
            </a:r>
            <a:r>
              <a:rPr lang="fr-FR" sz="1600" b="1" dirty="0" smtClean="0">
                <a:solidFill>
                  <a:srgbClr val="0070C0"/>
                </a:solidFill>
              </a:rPr>
              <a:t> et </a:t>
            </a:r>
            <a:r>
              <a:rPr lang="fr-FR" sz="1600" b="1" dirty="0" err="1" smtClean="0">
                <a:solidFill>
                  <a:srgbClr val="0070C0"/>
                </a:solidFill>
              </a:rPr>
              <a:t>banania</a:t>
            </a:r>
            <a:r>
              <a:rPr lang="fr-FR" sz="1600" b="1" dirty="0" smtClean="0">
                <a:solidFill>
                  <a:srgbClr val="0070C0"/>
                </a:solidFill>
              </a:rPr>
              <a:t> dont certains ingrédients étaient effacés.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298" y="1403795"/>
            <a:ext cx="1995686" cy="266091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2778" y="1403794"/>
            <a:ext cx="1995686" cy="266091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538" y="1412775"/>
            <a:ext cx="1995686" cy="266091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58" y="1403793"/>
            <a:ext cx="1995686" cy="2660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129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827584" y="5796553"/>
            <a:ext cx="748629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FLEG: Présence d’insecticide sous pression « DIPTOX » au niveau du rayon. Nous rappelons que l’utilisation de ces produits est interdite.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825" y="1340768"/>
            <a:ext cx="3147814" cy="4197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920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827584" y="5796553"/>
            <a:ext cx="7486296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FLEG: Les morceaux de potirons emballés n’étaient pas étiquetés.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84784"/>
            <a:ext cx="3003798" cy="40050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84784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971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827584" y="5796553"/>
            <a:ext cx="748629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FLEG: Présence de 3 barquettes de champignon entier dont la date de retrait était le jour de l’audit (DLC: 31/07/2018).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498476"/>
            <a:ext cx="2679762" cy="357301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98476"/>
            <a:ext cx="2679762" cy="357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279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4788024" y="4666784"/>
            <a:ext cx="3525856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Présence de givre au niveau des meubles froids des produits surgelés.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57" y="3789040"/>
            <a:ext cx="3936437" cy="295232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764704"/>
            <a:ext cx="3936437" cy="295232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57" y="764704"/>
            <a:ext cx="3936437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919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827584" y="6012577"/>
            <a:ext cx="748629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Réception: L’étanchéité sous la porte de la réception n’était pas satisfaisante.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809" y="1213212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4721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41605</TotalTime>
  <Words>107</Words>
  <Application>Microsoft Office PowerPoint</Application>
  <PresentationFormat>Affichage à l'écran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Utilisateur Windows</cp:lastModifiedBy>
  <cp:revision>772</cp:revision>
  <cp:lastPrinted>2016-02-08T19:41:58Z</cp:lastPrinted>
  <dcterms:created xsi:type="dcterms:W3CDTF">2014-03-07T09:21:22Z</dcterms:created>
  <dcterms:modified xsi:type="dcterms:W3CDTF">2018-07-31T06:50:44Z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