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506" r:id="rId3"/>
    <p:sldId id="507" r:id="rId4"/>
    <p:sldId id="508" r:id="rId5"/>
    <p:sldId id="509" r:id="rId6"/>
    <p:sldId id="510" r:id="rId7"/>
    <p:sldId id="511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27/10/2018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27/10/2018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JAAFAR RAOUED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JAAFAR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26/10/2018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323528" y="5877272"/>
            <a:ext cx="853244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>
                <a:solidFill>
                  <a:srgbClr val="0070C0"/>
                </a:solidFill>
              </a:rPr>
              <a:t>Les DF et DLC sur deux boudins de salami (salami régalino et salami aux olives, El Mazraa) étaient illisibles, le suivi des durées de vies ne peut être effectué.</a:t>
            </a:r>
            <a:br>
              <a:rPr lang="fr-FR" sz="1600" b="1" dirty="0">
                <a:solidFill>
                  <a:srgbClr val="0070C0"/>
                </a:solidFill>
              </a:rPr>
            </a:b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7" t="15350" r="6689" b="26900"/>
          <a:stretch/>
        </p:blipFill>
        <p:spPr>
          <a:xfrm>
            <a:off x="4716016" y="1413338"/>
            <a:ext cx="4248472" cy="244770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" t="11151" r="6688" b="11151"/>
          <a:stretch/>
        </p:blipFill>
        <p:spPr>
          <a:xfrm>
            <a:off x="683568" y="1426433"/>
            <a:ext cx="3816424" cy="243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87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539552" y="6330806"/>
            <a:ext cx="8208912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PLS, m</a:t>
            </a:r>
            <a:r>
              <a:rPr lang="fr-FR" sz="1600" b="1" dirty="0" smtClean="0">
                <a:solidFill>
                  <a:srgbClr val="0070C0"/>
                </a:solidFill>
              </a:rPr>
              <a:t>euble </a:t>
            </a:r>
            <a:r>
              <a:rPr lang="fr-FR" sz="1600" b="1" dirty="0">
                <a:solidFill>
                  <a:srgbClr val="0070C0"/>
                </a:solidFill>
              </a:rPr>
              <a:t>glace: l'emballage d'un pot de glace (</a:t>
            </a:r>
            <a:r>
              <a:rPr lang="fr-FR" sz="1600" b="1" dirty="0" smtClean="0">
                <a:solidFill>
                  <a:srgbClr val="0070C0"/>
                </a:solidFill>
              </a:rPr>
              <a:t>Boules </a:t>
            </a:r>
            <a:r>
              <a:rPr lang="fr-FR" sz="1600" b="1" dirty="0">
                <a:solidFill>
                  <a:srgbClr val="0070C0"/>
                </a:solidFill>
              </a:rPr>
              <a:t>D'or) était endommagé. 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01" t="8000" r="6600" b="11150"/>
          <a:stretch/>
        </p:blipFill>
        <p:spPr>
          <a:xfrm>
            <a:off x="5724128" y="1340768"/>
            <a:ext cx="2736304" cy="405183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52" r="8000" b="5900"/>
          <a:stretch/>
        </p:blipFill>
        <p:spPr>
          <a:xfrm>
            <a:off x="800164" y="1340768"/>
            <a:ext cx="3277312" cy="364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4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827584" y="6330806"/>
            <a:ext cx="748629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>
                <a:solidFill>
                  <a:srgbClr val="0070C0"/>
                </a:solidFill>
              </a:rPr>
              <a:t>présence </a:t>
            </a:r>
            <a:r>
              <a:rPr lang="fr-FR" sz="1600" b="1" dirty="0">
                <a:solidFill>
                  <a:srgbClr val="0070C0"/>
                </a:solidFill>
              </a:rPr>
              <a:t>de givre excessif au niveau de ces meubles. 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6" t="13250" r="5113" b="17451"/>
          <a:stretch/>
        </p:blipFill>
        <p:spPr>
          <a:xfrm>
            <a:off x="4644008" y="1412775"/>
            <a:ext cx="4359758" cy="302180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8" t="8000" r="6689" b="5901"/>
          <a:stretch/>
        </p:blipFill>
        <p:spPr>
          <a:xfrm>
            <a:off x="179512" y="1412776"/>
            <a:ext cx="4201052" cy="302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9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539552" y="6093296"/>
            <a:ext cx="8208912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>
                <a:solidFill>
                  <a:srgbClr val="0070C0"/>
                </a:solidFill>
              </a:rPr>
              <a:t>Meuble surgelé: présence de signes de décongélation sur un paquet de moules demi coquilles (Sindbad) et un paquet de filet de poisson blanc (Sindbad</a:t>
            </a:r>
            <a:r>
              <a:rPr lang="fr-FR" sz="1600" b="1" dirty="0" smtClean="0">
                <a:solidFill>
                  <a:srgbClr val="0070C0"/>
                </a:solidFill>
              </a:rPr>
              <a:t>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3" t="18501" r="15350" b="19550"/>
          <a:stretch/>
        </p:blipFill>
        <p:spPr>
          <a:xfrm>
            <a:off x="6084168" y="1393364"/>
            <a:ext cx="2952328" cy="195716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0" t="11151" r="9838" b="12201"/>
          <a:stretch/>
        </p:blipFill>
        <p:spPr>
          <a:xfrm>
            <a:off x="827584" y="1393363"/>
            <a:ext cx="4968552" cy="381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46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683568" y="6165304"/>
            <a:ext cx="77787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 (viennoiserie préemballées): </a:t>
            </a:r>
            <a:r>
              <a:rPr lang="fr-FR" sz="1600" b="1" dirty="0">
                <a:solidFill>
                  <a:srgbClr val="0070C0"/>
                </a:solidFill>
              </a:rPr>
              <a:t>a</a:t>
            </a:r>
            <a:r>
              <a:rPr lang="fr-FR" sz="1600" b="1" dirty="0" smtClean="0">
                <a:solidFill>
                  <a:srgbClr val="0070C0"/>
                </a:solidFill>
              </a:rPr>
              <a:t>bsence </a:t>
            </a:r>
            <a:r>
              <a:rPr lang="fr-FR" sz="1600" b="1" dirty="0">
                <a:solidFill>
                  <a:srgbClr val="0070C0"/>
                </a:solidFill>
              </a:rPr>
              <a:t>des DF et DLC sur un cake "muffin, Linda". </a:t>
            </a:r>
            <a:r>
              <a:rPr lang="fr-FR" sz="1600" b="1" dirty="0">
                <a:solidFill>
                  <a:srgbClr val="0070C0"/>
                </a:solidFill>
              </a:rPr>
              <a:t>Renforcer le contrôle des produits exposés. 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2" t="18500" r="15000" b="11150"/>
          <a:stretch/>
        </p:blipFill>
        <p:spPr>
          <a:xfrm>
            <a:off x="683568" y="1412776"/>
            <a:ext cx="3095269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1" t="24801" r="22000" b="16400"/>
          <a:stretch/>
        </p:blipFill>
        <p:spPr>
          <a:xfrm>
            <a:off x="5942028" y="1412776"/>
            <a:ext cx="2376264" cy="3024336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043608" y="4653136"/>
            <a:ext cx="2232248" cy="1080120"/>
          </a:xfrm>
          <a:prstGeom prst="ellipse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781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755576" y="6165304"/>
            <a:ext cx="763284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Reserve: </a:t>
            </a:r>
            <a:r>
              <a:rPr lang="fr-FR" sz="1600" b="1" dirty="0">
                <a:solidFill>
                  <a:srgbClr val="0070C0"/>
                </a:solidFill>
              </a:rPr>
              <a:t>p</a:t>
            </a:r>
            <a:r>
              <a:rPr lang="fr-FR" sz="1600" b="1" dirty="0">
                <a:solidFill>
                  <a:srgbClr val="0070C0"/>
                </a:solidFill>
              </a:rPr>
              <a:t>résence </a:t>
            </a:r>
            <a:r>
              <a:rPr lang="fr-FR" sz="1600" b="1" dirty="0">
                <a:solidFill>
                  <a:srgbClr val="0070C0"/>
                </a:solidFill>
              </a:rPr>
              <a:t>d'un appât libre sans protection au niveau de la réserve</a:t>
            </a:r>
            <a:r>
              <a:rPr lang="fr-FR" sz="1600" b="1" dirty="0">
                <a:solidFill>
                  <a:srgbClr val="0070C0"/>
                </a:solidFill>
              </a:rPr>
              <a:t>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Présence </a:t>
            </a:r>
            <a:r>
              <a:rPr lang="fr-FR" sz="1600" b="1" dirty="0">
                <a:solidFill>
                  <a:srgbClr val="0070C0"/>
                </a:solidFill>
              </a:rPr>
              <a:t>d'un cadavre de cafard prés d'un </a:t>
            </a:r>
            <a:r>
              <a:rPr lang="fr-FR" sz="1600" b="1" dirty="0" smtClean="0">
                <a:solidFill>
                  <a:srgbClr val="0070C0"/>
                </a:solidFill>
              </a:rPr>
              <a:t>appât.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1" t="17451" r="15000" b="16400"/>
          <a:stretch/>
        </p:blipFill>
        <p:spPr>
          <a:xfrm>
            <a:off x="2554508" y="1340768"/>
            <a:ext cx="403244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41656</TotalTime>
  <Words>155</Words>
  <Application>Microsoft Office PowerPoint</Application>
  <PresentationFormat>Affichage à l'écran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dhia.mechlaoui@outlook.fr</cp:lastModifiedBy>
  <cp:revision>776</cp:revision>
  <cp:lastPrinted>2016-02-08T19:41:58Z</cp:lastPrinted>
  <dcterms:created xsi:type="dcterms:W3CDTF">2014-03-07T09:21:22Z</dcterms:created>
  <dcterms:modified xsi:type="dcterms:W3CDTF">2018-10-27T07:40:44Z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